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1" r:id="rId3"/>
    <p:sldId id="280" r:id="rId4"/>
    <p:sldId id="279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25.11.2013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risuem-sami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7772400" cy="1470025"/>
          </a:xfrm>
        </p:spPr>
        <p:txBody>
          <a:bodyPr/>
          <a:lstStyle/>
          <a:p>
            <a:r>
              <a:rPr lang="ru-RU" dirty="0" smtClean="0"/>
              <a:t>Рисуем Дед Мороза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345638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0259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рисуем деда мороза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904331" y="3633788"/>
            <a:ext cx="3343275" cy="15335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Два – рисуем саму бороду (и здесь кудряшки уже крупные). 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4136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как нарисовать деда мороза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904331" y="3648075"/>
            <a:ext cx="3343275" cy="1504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и добрую улыбку, конечно же!</a:t>
            </a: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32253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дед мороз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904331" y="3443288"/>
            <a:ext cx="3343275" cy="19145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Теперь переходим к </a:t>
            </a:r>
            <a:r>
              <a:rPr lang="ru-RU" sz="2000" dirty="0" smtClean="0"/>
              <a:t>рукам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000" dirty="0" smtClean="0"/>
              <a:t> </a:t>
            </a:r>
            <a:r>
              <a:rPr lang="ru-RU" sz="2000" dirty="0"/>
              <a:t>Прикиньте на глаз, где у Деда Мороза подбородок, и на этом уровне нарисуйте наружный край рукава; а потом и внутренний. Как и сам Дед Мороз, рука короткая и толстенькая: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14261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рисуем деда мороза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904331" y="3352800"/>
            <a:ext cx="3343275" cy="2095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/>
              <a:t>Рукав заканчивается пышной меховой оторочкой. Она рисуется как обычное облачко: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603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как нарисовать деда мороза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904331" y="3267075"/>
            <a:ext cx="3343275" cy="2266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…а на руках — варежки: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8692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Теперь таким же образом нарисуем и левую руку. В ней у нас будет посох, отведем ее в сторону и нарисуем варежку так, как будто Дед Мороз сжал ладонь.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I:\Desktop\Рисунок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15816" y="2780928"/>
            <a:ext cx="3343275" cy="292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1197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/>
              <a:t>А вот и сам посох. Он тоже стоит на земле, поэтому его нижний кончик нужно нарисовать на одном уровне с нижним краем мешка.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I:\Desktop\Рисунок2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0362" y="3068960"/>
            <a:ext cx="3343275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20601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/>
              <a:t>Украсим посох праздничными </a:t>
            </a:r>
            <a:r>
              <a:rPr lang="ru-RU" sz="2200" dirty="0" err="1"/>
              <a:t>карапунчиками-вертутончиками</a:t>
            </a:r>
            <a:r>
              <a:rPr lang="ru-RU" sz="2200" dirty="0"/>
              <a:t> и прочей радостью: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I:\Desktop\Рисунок3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780928"/>
            <a:ext cx="3343275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3122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/>
              <a:t>Теперь нарисуем шубу. Проведем от подмышек две линии: смотрите, они довольно круто расходятся в стороны (помните — Дед Мороз у нас </a:t>
            </a:r>
            <a:r>
              <a:rPr lang="ru-RU" sz="2000" dirty="0" smtClean="0"/>
              <a:t>низенький </a:t>
            </a:r>
            <a:r>
              <a:rPr lang="ru-RU" sz="2000" dirty="0"/>
              <a:t>и толстый!) Не доводите их до самой земли — оставьте немного места для меховой оторочки.</a:t>
            </a:r>
            <a:br>
              <a:rPr lang="ru-RU" sz="2000" dirty="0"/>
            </a:b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I:\Desktop\Рисунок4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96952"/>
            <a:ext cx="3343275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4254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 вот и мех-смех:</a:t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I:\Desktop\Рисунок5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924944"/>
            <a:ext cx="3343275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8509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348880"/>
            <a:ext cx="7408333" cy="3777283"/>
          </a:xfrm>
        </p:spPr>
        <p:txBody>
          <a:bodyPr/>
          <a:lstStyle/>
          <a:p>
            <a:pPr algn="ctr"/>
            <a:r>
              <a:rPr lang="ru-RU" sz="3600" dirty="0"/>
              <a:t>Он и добрый,</a:t>
            </a:r>
            <a:br>
              <a:rPr lang="ru-RU" sz="3600" dirty="0"/>
            </a:br>
            <a:r>
              <a:rPr lang="ru-RU" sz="3600" dirty="0"/>
              <a:t>Он и строгий,</a:t>
            </a:r>
            <a:br>
              <a:rPr lang="ru-RU" sz="3600" dirty="0"/>
            </a:br>
            <a:r>
              <a:rPr lang="ru-RU" sz="3600" dirty="0"/>
              <a:t>Бородою весь зарос,</a:t>
            </a:r>
            <a:br>
              <a:rPr lang="ru-RU" sz="3600" dirty="0"/>
            </a:br>
            <a:r>
              <a:rPr lang="ru-RU" sz="3600" dirty="0"/>
              <a:t>К нам спешит</a:t>
            </a:r>
            <a:br>
              <a:rPr lang="ru-RU" sz="3600" dirty="0"/>
            </a:br>
            <a:r>
              <a:rPr lang="ru-RU" sz="3600" dirty="0"/>
              <a:t>Сейчас на праздник,</a:t>
            </a:r>
            <a:br>
              <a:rPr lang="ru-RU" sz="3600" dirty="0"/>
            </a:br>
            <a:r>
              <a:rPr lang="ru-RU" sz="3600" dirty="0"/>
              <a:t>Кто же это? ...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77655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sz="3600" dirty="0"/>
              <a:t>Осталось слегка дорисовать </a:t>
            </a:r>
            <a:r>
              <a:rPr lang="ru-RU" sz="3600" dirty="0" smtClean="0"/>
              <a:t>шубу снежинки </a:t>
            </a:r>
            <a:r>
              <a:rPr lang="ru-RU" sz="3600" dirty="0"/>
              <a:t>— и готово</a:t>
            </a:r>
            <a:r>
              <a:rPr lang="ru-RU" sz="3600" dirty="0" smtClean="0"/>
              <a:t>!</a:t>
            </a:r>
            <a:r>
              <a:rPr lang="en-US" sz="3600" dirty="0" smtClean="0"/>
              <a:t> </a:t>
            </a:r>
            <a:r>
              <a:rPr lang="ru-RU" sz="3600" dirty="0" smtClean="0"/>
              <a:t>Можно подрисовать </a:t>
            </a:r>
            <a:r>
              <a:rPr lang="ru-RU" sz="3600" dirty="0" smtClean="0"/>
              <a:t>рядышком мешок  подарками.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026" name="Picture 2" descr="I:\Desktop\Рисунок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04331" y="2886075"/>
            <a:ext cx="3343275" cy="3028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0792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внимание!!!</a:t>
            </a:r>
            <a:endParaRPr lang="ru-RU" dirty="0"/>
          </a:p>
        </p:txBody>
      </p:sp>
      <p:pic>
        <p:nvPicPr>
          <p:cNvPr id="2050" name="Picture 2" descr="I:\Desktop\Рисунок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80"/>
            <a:ext cx="6840760" cy="36137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6611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risuem-sami.ru</a:t>
            </a:r>
            <a:endParaRPr lang="ru-RU" dirty="0" smtClean="0"/>
          </a:p>
          <a:p>
            <a:r>
              <a:rPr lang="en-US" dirty="0"/>
              <a:t>http://zanimatika.narod.ru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1211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Дед Мороз</a:t>
            </a:r>
            <a:endParaRPr lang="ru-RU" dirty="0"/>
          </a:p>
        </p:txBody>
      </p:sp>
      <p:pic>
        <p:nvPicPr>
          <p:cNvPr id="1026" name="Picture 2" descr="I:\Desktop\Рисунок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204864"/>
            <a:ext cx="7560840" cy="43338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357555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рисуем деда мороза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904331" y="4038600"/>
            <a:ext cx="3343275" cy="7239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dirty="0"/>
              <a:t>Мороз – красный нос! Начнем с овального носа…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72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как нарисовать деда мороза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904331" y="4029075"/>
            <a:ext cx="3343275" cy="7429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 сверху пририсуем к нему глазки-черточки.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048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дед мороз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904331" y="4014788"/>
            <a:ext cx="3343275" cy="7715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Над глазами нарисуем густые брови, похожие на облачка. 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11334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рисуем деда мороза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904331" y="3929063"/>
            <a:ext cx="3343275" cy="9429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Нарисуем шапку. Сначала поля (заметьте – брови такие густые, что вылезли из-под шапки и даже ее частично закрыли),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899338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как нарисовать деда мороза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904331" y="3871913"/>
            <a:ext cx="3343275" cy="105727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 потом тулью: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7039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дед мороз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904331" y="3881438"/>
            <a:ext cx="3343275" cy="1038225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Ну а самая главная часть Деда Мороза – конечно, борода! Раз: нарисуем 3-4 мелкие кудряшки от «боков» носа к шапке.</a:t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52997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58</TotalTime>
  <Words>271</Words>
  <Application>Microsoft Office PowerPoint</Application>
  <PresentationFormat>Экран (4:3)</PresentationFormat>
  <Paragraphs>24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Рисуем Дед Мороза</vt:lpstr>
      <vt:lpstr>Слайд 2</vt:lpstr>
      <vt:lpstr>Дед Мороз</vt:lpstr>
      <vt:lpstr>Мороз – красный нос! Начнем с овального носа… </vt:lpstr>
      <vt:lpstr>и сверху пририсуем к нему глазки-черточки. </vt:lpstr>
      <vt:lpstr>Над глазами нарисуем густые брови, похожие на облачка.  </vt:lpstr>
      <vt:lpstr>Нарисуем шапку. Сначала поля (заметьте – брови такие густые, что вылезли из-под шапки и даже ее частично закрыли), </vt:lpstr>
      <vt:lpstr>а потом тулью: </vt:lpstr>
      <vt:lpstr>Ну а самая главная часть Деда Мороза – конечно, борода! Раз: нарисуем 3-4 мелкие кудряшки от «боков» носа к шапке. </vt:lpstr>
      <vt:lpstr>Два – рисуем саму бороду (и здесь кудряшки уже крупные).  </vt:lpstr>
      <vt:lpstr>и добрую улыбку, конечно же! </vt:lpstr>
      <vt:lpstr>Теперь переходим к рукам  Прикиньте на глаз, где у Деда Мороза подбородок, и на этом уровне нарисуйте наружный край рукава; а потом и внутренний. Как и сам Дед Мороз, рука короткая и толстенькая: </vt:lpstr>
      <vt:lpstr>Рукав заканчивается пышной меховой оторочкой. Она рисуется как обычное облачко: </vt:lpstr>
      <vt:lpstr>…а на руках — варежки: </vt:lpstr>
      <vt:lpstr>Теперь таким же образом нарисуем и левую руку. В ней у нас будет посох, отведем ее в сторону и нарисуем варежку так, как будто Дед Мороз сжал ладонь. </vt:lpstr>
      <vt:lpstr>А вот и сам посох. Он тоже стоит на земле, поэтому его нижний кончик нужно нарисовать на одном уровне с нижним краем мешка. </vt:lpstr>
      <vt:lpstr>Украсим посох праздничными карапунчиками-вертутончиками и прочей радостью: </vt:lpstr>
      <vt:lpstr>Теперь нарисуем шубу. Проведем от подмышек две линии: смотрите, они довольно круто расходятся в стороны (помните — Дед Мороз у нас низенький и толстый!) Не доводите их до самой земли — оставьте немного места для меховой оторочки. </vt:lpstr>
      <vt:lpstr>А вот и мех-смех: </vt:lpstr>
      <vt:lpstr>Осталось слегка дорисовать шубу снежинки — и готово! Можно подрисовать рядышком мешок  подарками. </vt:lpstr>
      <vt:lpstr>Спасибо за внимание!!!</vt:lpstr>
      <vt:lpstr>Источники: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Толик</dc:creator>
  <cp:lastModifiedBy>voster</cp:lastModifiedBy>
  <cp:revision>8</cp:revision>
  <dcterms:created xsi:type="dcterms:W3CDTF">2012-12-16T10:59:04Z</dcterms:created>
  <dcterms:modified xsi:type="dcterms:W3CDTF">2013-11-25T09:10:02Z</dcterms:modified>
</cp:coreProperties>
</file>