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86" r:id="rId4"/>
    <p:sldId id="283" r:id="rId5"/>
    <p:sldId id="276" r:id="rId6"/>
    <p:sldId id="284" r:id="rId7"/>
    <p:sldId id="281" r:id="rId8"/>
    <p:sldId id="264" r:id="rId9"/>
    <p:sldId id="280" r:id="rId10"/>
    <p:sldId id="278" r:id="rId11"/>
    <p:sldId id="277" r:id="rId12"/>
    <p:sldId id="275" r:id="rId13"/>
    <p:sldId id="282" r:id="rId14"/>
    <p:sldId id="279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91%D1%80%D0%BB%D0%B8%D0%BD%D0%B3" TargetMode="External"/><Relationship Id="rId13" Type="http://schemas.openxmlformats.org/officeDocument/2006/relationships/hyperlink" Target="http://ru.wikipedia.org/wiki/%D0%9F%D1%80%D1%8B%D0%B6%D0%BA%D0%B8_%D0%BD%D0%B0_%D0%BB%D1%8B%D0%B6%D0%B0%D1%85_%D1%81_%D1%82%D1%80%D0%B0%D0%BC%D0%BF%D0%BB%D0%B8%D0%BD%D0%B0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ru.wikipedia.org/wiki/%D0%91%D0%BE%D0%B1%D1%81%D0%BB%D0%B5%D0%B9" TargetMode="External"/><Relationship Id="rId7" Type="http://schemas.openxmlformats.org/officeDocument/2006/relationships/hyperlink" Target="http://ru.wikipedia.org/wiki/%D0%A8%D0%BE%D1%80%D1%82-%D1%82%D1%80%D0%B5%D0%BA" TargetMode="External"/><Relationship Id="rId12" Type="http://schemas.openxmlformats.org/officeDocument/2006/relationships/hyperlink" Target="http://ru.wikipedia.org/wiki/%D0%9B%D1%8B%D0%B6%D0%BD%D1%8B%D0%B5_%D0%B3%D0%BE%D0%BD%D0%BA%D0%B8" TargetMode="External"/><Relationship Id="rId17" Type="http://schemas.openxmlformats.org/officeDocument/2006/relationships/hyperlink" Target="http://ru.wikipedia.org/wiki/%D0%A5%D0%BE%D0%BA%D0%BA%D0%B5%D0%B9_%D1%81_%D1%88%D0%B0%D0%B9%D0%B1%D0%BE%D0%B9" TargetMode="External"/><Relationship Id="rId2" Type="http://schemas.openxmlformats.org/officeDocument/2006/relationships/hyperlink" Target="http://ru.wikipedia.org/wiki/%D0%91%D0%B8%D0%B0%D1%82%D0%BB%D0%BE%D0%BD" TargetMode="External"/><Relationship Id="rId16" Type="http://schemas.openxmlformats.org/officeDocument/2006/relationships/hyperlink" Target="http://ru.wikipedia.org/wiki/%D0%A1%D0%B0%D0%BD%D0%BD%D1%8B%D0%B9_%D1%81%D0%BF%D0%BE%D1%80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8%D0%B3%D1%83%D1%80%D0%BD%D0%BE%D0%B5_%D0%BA%D0%B0%D1%82%D0%B0%D0%BD%D0%B8%D0%B5" TargetMode="External"/><Relationship Id="rId11" Type="http://schemas.openxmlformats.org/officeDocument/2006/relationships/hyperlink" Target="http://ru.wikipedia.org/wiki/%D0%9B%D1%8B%D0%B6%D0%BD%D0%BE%D0%B5_%D0%B4%D0%B2%D0%BE%D0%B5%D0%B1%D0%BE%D1%80%D1%8C%D0%B5" TargetMode="External"/><Relationship Id="rId5" Type="http://schemas.openxmlformats.org/officeDocument/2006/relationships/hyperlink" Target="http://ru.wikipedia.org/wiki/%D0%9A%D0%BE%D0%BD%D1%8C%D0%BA%D0%BE%D0%B1%D0%B5%D0%B6%D0%BD%D1%8B%D0%B9_%D1%81%D0%BF%D0%BE%D1%80%D1%82" TargetMode="External"/><Relationship Id="rId15" Type="http://schemas.openxmlformats.org/officeDocument/2006/relationships/hyperlink" Target="http://ru.wikipedia.org/wiki/%D0%A4%D1%80%D0%B8%D1%81%D1%82%D0%B0%D0%B9%D0%BB" TargetMode="External"/><Relationship Id="rId10" Type="http://schemas.openxmlformats.org/officeDocument/2006/relationships/hyperlink" Target="http://ru.wikipedia.org/wiki/%D0%93%D0%BE%D1%80%D0%BD%D0%BE%D0%BB%D1%8B%D0%B6%D0%BD%D1%8B%D0%B9_%D1%81%D0%BF%D0%BE%D1%80%D1%82" TargetMode="External"/><Relationship Id="rId4" Type="http://schemas.openxmlformats.org/officeDocument/2006/relationships/hyperlink" Target="http://ru.wikipedia.org/wiki/%D0%A1%D0%BA%D0%B5%D0%BB%D0%B5%D1%82%D0%BE%D0%BD" TargetMode="External"/><Relationship Id="rId9" Type="http://schemas.openxmlformats.org/officeDocument/2006/relationships/hyperlink" Target="http://ru.wikipedia.org/wiki/%D0%9B%D1%8B%D0%B6%D0%BD%D1%8B%D0%B9_%D1%81%D0%BF%D0%BE%D1%80%D1%82" TargetMode="External"/><Relationship Id="rId14" Type="http://schemas.openxmlformats.org/officeDocument/2006/relationships/hyperlink" Target="http://ru.wikipedia.org/wiki/%D0%A1%D0%BD%D0%BE%D1%83%D0%B1%D0%BE%D1%80%D0%B4%D0%B8%D0%BD%D0%B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85794"/>
            <a:ext cx="7715304" cy="4214842"/>
          </a:xfrm>
        </p:spPr>
        <p:txBody>
          <a:bodyPr>
            <a:prstTxWarp prst="textDeflateBottom">
              <a:avLst/>
            </a:prstTxWarp>
            <a:norm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НАВСТРЕЧУ </a:t>
            </a:r>
            <a:b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ОЛИМПИАДЕ</a:t>
            </a: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2014 ГОДА </a:t>
            </a:r>
            <a:endParaRPr lang="ru-RU" dirty="0">
              <a:solidFill>
                <a:srgbClr val="C0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7486680" cy="17526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Учитель начальных классов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МБОУ ООШ № 37 х. Крикуна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Красноармейского района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Краснодарского края </a:t>
            </a:r>
          </a:p>
          <a:p>
            <a:pPr algn="l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Сурнева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Наталья Александровна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2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Конькобежный спорт</a:t>
            </a:r>
            <a:endParaRPr lang="ru-RU" dirty="0"/>
          </a:p>
        </p:txBody>
      </p:sp>
      <p:pic>
        <p:nvPicPr>
          <p:cNvPr id="8" name="Рисунок 3" descr="Рисунок3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622" t="4572" r="5820" b="7056"/>
          <a:stretch>
            <a:fillRect/>
          </a:stretch>
        </p:blipFill>
        <p:spPr bwMode="auto">
          <a:xfrm>
            <a:off x="1285852" y="1321925"/>
            <a:ext cx="6143668" cy="475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Фигурное катание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9" y="1532874"/>
            <a:ext cx="6429420" cy="428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Шорт-трек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9966" y="1785925"/>
            <a:ext cx="6030992" cy="403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Хоккей</a:t>
            </a:r>
            <a:endParaRPr lang="ru-RU" dirty="0"/>
          </a:p>
        </p:txBody>
      </p:sp>
      <p:pic>
        <p:nvPicPr>
          <p:cNvPr id="8" name="Picture 4" descr="хокк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5207480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хоккей вратар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613675"/>
            <a:ext cx="2743204" cy="3912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Кёрлинг</a:t>
            </a: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428736"/>
            <a:ext cx="5433324" cy="490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http://images.yandex.ru</a:t>
            </a:r>
            <a:endParaRPr lang="ru-RU" dirty="0" smtClean="0"/>
          </a:p>
          <a:p>
            <a:r>
              <a:rPr lang="ru-RU" dirty="0" err="1" smtClean="0"/>
              <a:t>Краснослободцева</a:t>
            </a:r>
            <a:r>
              <a:rPr lang="ru-RU" dirty="0" smtClean="0"/>
              <a:t> Л.И «История Олимпийских игр» - презентация</a:t>
            </a:r>
          </a:p>
          <a:p>
            <a:pPr marL="0" indent="0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dirty="0" smtClean="0"/>
              <a:t>     </a:t>
            </a:r>
            <a:r>
              <a:rPr lang="ru-RU" sz="2800" dirty="0" smtClean="0">
                <a:latin typeface="Arial"/>
                <a:cs typeface="Arial"/>
              </a:rPr>
              <a:t>«1000 Олимпийских искр знаний» ─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dirty="0" smtClean="0">
                <a:latin typeface="Arial"/>
                <a:cs typeface="Arial"/>
              </a:rPr>
              <a:t>Олимпийские уроки  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dirty="0" smtClean="0">
                <a:latin typeface="Arial"/>
                <a:cs typeface="Arial"/>
              </a:rPr>
              <a:t>волонтерского центра 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dirty="0" smtClean="0">
                <a:latin typeface="Arial"/>
                <a:cs typeface="Arial"/>
              </a:rPr>
              <a:t>Кубанского государственного университета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dirty="0" smtClean="0">
                <a:latin typeface="Arial"/>
                <a:cs typeface="Arial"/>
              </a:rPr>
              <a:t>для школьников Кубани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507413" cy="1371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>
                <a:solidFill>
                  <a:srgbClr val="000066"/>
                </a:solidFill>
              </a:rPr>
              <a:t>Зимние олимпийские </a:t>
            </a:r>
            <a:br>
              <a:rPr lang="ru-RU" b="1" i="1" dirty="0" smtClean="0">
                <a:solidFill>
                  <a:srgbClr val="000066"/>
                </a:solidFill>
              </a:rPr>
            </a:br>
            <a:r>
              <a:rPr lang="ru-RU" b="1" i="1" dirty="0" smtClean="0">
                <a:solidFill>
                  <a:srgbClr val="000066"/>
                </a:solidFill>
              </a:rPr>
              <a:t>виды спорта</a:t>
            </a:r>
          </a:p>
        </p:txBody>
      </p:sp>
      <p:sp>
        <p:nvSpPr>
          <p:cNvPr id="2150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2143116"/>
            <a:ext cx="8229600" cy="4286280"/>
          </a:xfrm>
          <a:solidFill>
            <a:srgbClr val="002060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b="1" i="1" dirty="0" smtClean="0">
              <a:cs typeface="Aharoni" pitchFamily="2" charset="-79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2" tooltip="Биатлон"/>
              </a:rPr>
              <a:t>Биатлон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3" tooltip="Бобслей"/>
              </a:rPr>
              <a:t>Бобслей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3" tooltip="Бобслей"/>
              </a:rPr>
              <a:t>бобслей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4" tooltip="Скелетон"/>
              </a:rPr>
              <a:t>скелетон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5" tooltip="Конькобежный спорт"/>
              </a:rPr>
              <a:t>Конькобежный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5" tooltip="Конькобежный спорт"/>
              </a:rPr>
              <a:t>конькобежный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6" tooltip="Фигурное катание"/>
              </a:rPr>
              <a:t>фигурное катание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7" tooltip="Шорт-трек"/>
              </a:rPr>
              <a:t>шорт-трек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8" tooltip="Кёрлинг"/>
              </a:rPr>
              <a:t>Кёрлинг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9" tooltip="Лыжный спорт"/>
              </a:rPr>
              <a:t>Лыжный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0" tooltip="Горнолыжный спорт"/>
              </a:rPr>
              <a:t>горнолыжный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1" tooltip="Лыжное двоеборье"/>
              </a:rPr>
              <a:t>лыжное двоеборье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2" tooltip="Лыжные гонки"/>
              </a:rPr>
              <a:t>лыжные гонки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3" tooltip="Прыжки на лыжах с трамплина"/>
              </a:rPr>
              <a:t>прыжки на лыжах с трамплина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4" tooltip="Сноубординг"/>
              </a:rPr>
              <a:t>сноубординг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5" tooltip="Фристайл"/>
              </a:rPr>
              <a:t>фристайл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6" tooltip="Санный спорт"/>
              </a:rPr>
              <a:t>Санный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7" tooltip="Хоккей с шайбой"/>
              </a:rPr>
              <a:t>Хоккей с шайбой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2400" b="1" i="1" dirty="0" smtClean="0">
              <a:solidFill>
                <a:srgbClr val="800000"/>
              </a:solidFill>
              <a:cs typeface="Aharoni" pitchFamily="2" charset="-79"/>
            </a:endParaRPr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>
          <a:xfrm rot="19452635">
            <a:off x="89592" y="528651"/>
            <a:ext cx="2128832" cy="993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Биатлон</a:t>
            </a:r>
            <a:endParaRPr lang="ru-RU" dirty="0"/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5208" y="1643051"/>
            <a:ext cx="7258758" cy="5056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Лыжные гонки</a:t>
            </a:r>
            <a:endParaRPr lang="ru-RU" dirty="0"/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Содержимое 7" descr="Рисунок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000" t="4128" r="8333" b="11270"/>
          <a:stretch>
            <a:fillRect/>
          </a:stretch>
        </p:blipFill>
        <p:spPr>
          <a:xfrm>
            <a:off x="1571604" y="1571612"/>
            <a:ext cx="6286544" cy="4956609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Фристайл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1204" y="1571612"/>
            <a:ext cx="6584068" cy="438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Прыжки с трамплина</a:t>
            </a:r>
            <a:endParaRPr lang="ru-RU" dirty="0"/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4" descr="Рисунок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574" t="4024" r="6285" b="9598"/>
          <a:stretch>
            <a:fillRect/>
          </a:stretch>
        </p:blipFill>
        <p:spPr bwMode="auto">
          <a:xfrm>
            <a:off x="1372795" y="1714488"/>
            <a:ext cx="6842543" cy="459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Сноубордин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97" y="1600200"/>
            <a:ext cx="6314999" cy="431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Бобслей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9849" y="1928802"/>
            <a:ext cx="7001174" cy="37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Санный спорт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2897" y="1571612"/>
            <a:ext cx="661973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169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НАВСТРЕЧУ  ОЛИМПИАДЕ  2014 ГОДА </vt:lpstr>
      <vt:lpstr>Зимние олимпийские  виды спорта</vt:lpstr>
      <vt:lpstr>Биатлон</vt:lpstr>
      <vt:lpstr>Лыжные гонки</vt:lpstr>
      <vt:lpstr>Фристайл</vt:lpstr>
      <vt:lpstr>Прыжки с трамплина</vt:lpstr>
      <vt:lpstr>Сноубордин</vt:lpstr>
      <vt:lpstr>Бобслей</vt:lpstr>
      <vt:lpstr>Санный спорт</vt:lpstr>
      <vt:lpstr>Конькобежный спорт</vt:lpstr>
      <vt:lpstr>Фигурное катание</vt:lpstr>
      <vt:lpstr>Шорт-трек</vt:lpstr>
      <vt:lpstr>Хоккей</vt:lpstr>
      <vt:lpstr>Кёрлинг</vt:lpstr>
      <vt:lpstr>Источники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2013-02-03T11:28:26Z</dcterms:created>
  <dcterms:modified xsi:type="dcterms:W3CDTF">2013-02-03T16:31:58Z</dcterms:modified>
</cp:coreProperties>
</file>