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83B0-700F-4488-BF6A-30AB7ED38CC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FA1C-BFEA-4983-9ACF-F0C758F7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769" t="25641" r="8974" b="14530"/>
          <a:stretch>
            <a:fillRect/>
          </a:stretch>
        </p:blipFill>
        <p:spPr bwMode="auto">
          <a:xfrm>
            <a:off x="0" y="0"/>
            <a:ext cx="31432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086" t="42200" r="79604" b="39897"/>
          <a:stretch>
            <a:fillRect/>
          </a:stretch>
        </p:blipFill>
        <p:spPr bwMode="auto">
          <a:xfrm>
            <a:off x="3143240" y="0"/>
            <a:ext cx="314324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689" t="61719" r="79297" b="20786"/>
          <a:stretch>
            <a:fillRect/>
          </a:stretch>
        </p:blipFill>
        <p:spPr bwMode="auto">
          <a:xfrm>
            <a:off x="6286512" y="0"/>
            <a:ext cx="285748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2735" t="21679" r="82211" b="61719"/>
          <a:stretch>
            <a:fillRect/>
          </a:stretch>
        </p:blipFill>
        <p:spPr bwMode="auto">
          <a:xfrm>
            <a:off x="0" y="2428868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3125" t="39258" r="81494" b="44140"/>
          <a:stretch>
            <a:fillRect/>
          </a:stretch>
        </p:blipFill>
        <p:spPr bwMode="auto">
          <a:xfrm>
            <a:off x="3000364" y="2500306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 l="2279" t="75391" r="81494" b="8007"/>
          <a:stretch>
            <a:fillRect/>
          </a:stretch>
        </p:blipFill>
        <p:spPr bwMode="auto">
          <a:xfrm>
            <a:off x="6072198" y="2500306"/>
            <a:ext cx="3071802" cy="19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 l="1953" t="39063" r="80957" b="43359"/>
          <a:stretch>
            <a:fillRect/>
          </a:stretch>
        </p:blipFill>
        <p:spPr bwMode="auto">
          <a:xfrm>
            <a:off x="-1" y="4572008"/>
            <a:ext cx="300036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 l="2111" t="57813" r="81494" b="25585"/>
          <a:stretch>
            <a:fillRect/>
          </a:stretch>
        </p:blipFill>
        <p:spPr bwMode="auto">
          <a:xfrm>
            <a:off x="3000364" y="4604726"/>
            <a:ext cx="3071834" cy="225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 l="3125" t="75391" r="81494" b="8007"/>
          <a:stretch>
            <a:fillRect/>
          </a:stretch>
        </p:blipFill>
        <p:spPr bwMode="auto">
          <a:xfrm>
            <a:off x="6143637" y="4429082"/>
            <a:ext cx="3000364" cy="242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97" t="22461" r="81690" b="61914"/>
          <a:stretch>
            <a:fillRect/>
          </a:stretch>
        </p:blipFill>
        <p:spPr bwMode="auto">
          <a:xfrm>
            <a:off x="0" y="0"/>
            <a:ext cx="294678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849" t="57813" r="81494" b="25585"/>
          <a:stretch>
            <a:fillRect/>
          </a:stretch>
        </p:blipFill>
        <p:spPr bwMode="auto">
          <a:xfrm>
            <a:off x="2928926" y="-1"/>
            <a:ext cx="2857520" cy="21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2070" t="75391" r="81494" b="8007"/>
          <a:stretch>
            <a:fillRect/>
          </a:stretch>
        </p:blipFill>
        <p:spPr bwMode="auto">
          <a:xfrm>
            <a:off x="5786446" y="-1"/>
            <a:ext cx="2857520" cy="216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2392" t="21679" r="81494" b="61719"/>
          <a:stretch>
            <a:fillRect/>
          </a:stretch>
        </p:blipFill>
        <p:spPr bwMode="auto">
          <a:xfrm>
            <a:off x="0" y="2143116"/>
            <a:ext cx="2714612" cy="20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1660" t="40234" r="81494" b="44043"/>
          <a:stretch>
            <a:fillRect/>
          </a:stretch>
        </p:blipFill>
        <p:spPr bwMode="auto">
          <a:xfrm>
            <a:off x="2928926" y="214311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 l="2392" t="57813" r="81494" b="26157"/>
          <a:stretch>
            <a:fillRect/>
          </a:stretch>
        </p:blipFill>
        <p:spPr bwMode="auto">
          <a:xfrm>
            <a:off x="5786446" y="214311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 l="3125" t="75391" r="81494" b="8007"/>
          <a:stretch>
            <a:fillRect/>
          </a:stretch>
        </p:blipFill>
        <p:spPr bwMode="auto">
          <a:xfrm>
            <a:off x="0" y="4143380"/>
            <a:ext cx="27860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 l="2392" t="21679" r="81494" b="61719"/>
          <a:stretch>
            <a:fillRect/>
          </a:stretch>
        </p:blipFill>
        <p:spPr bwMode="auto">
          <a:xfrm>
            <a:off x="2857488" y="4143379"/>
            <a:ext cx="2857520" cy="220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 l="2391" t="57812" r="81495" b="25586"/>
          <a:stretch>
            <a:fillRect/>
          </a:stretch>
        </p:blipFill>
        <p:spPr bwMode="auto">
          <a:xfrm>
            <a:off x="5786446" y="4143380"/>
            <a:ext cx="2857520" cy="22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071546"/>
            <a:ext cx="64328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 слайд-звук взрыва, затем  «Тучи в голубом»</a:t>
            </a:r>
          </a:p>
          <a:p>
            <a:r>
              <a:rPr lang="ru-RU" sz="2800" dirty="0" smtClean="0"/>
              <a:t>10 слайд- «Священная война»</a:t>
            </a:r>
          </a:p>
          <a:p>
            <a:r>
              <a:rPr lang="ru-RU" sz="2800" dirty="0" smtClean="0"/>
              <a:t>12 слайд- «Катюша»</a:t>
            </a:r>
          </a:p>
          <a:p>
            <a:r>
              <a:rPr lang="ru-RU" sz="2800" dirty="0" smtClean="0"/>
              <a:t>13 слайд-  «Эхо»</a:t>
            </a:r>
          </a:p>
          <a:p>
            <a:r>
              <a:rPr lang="ru-RU" sz="2800" dirty="0" smtClean="0"/>
              <a:t>16 слайд- Полонез</a:t>
            </a:r>
          </a:p>
          <a:p>
            <a:r>
              <a:rPr lang="ru-RU" sz="2800" dirty="0" smtClean="0"/>
              <a:t>17 слайд- Песня из сериала «Лимонадный Рот» «Твой день»</a:t>
            </a:r>
          </a:p>
          <a:p>
            <a:r>
              <a:rPr lang="ru-RU" sz="2800" dirty="0" smtClean="0"/>
              <a:t>18 слайд –»  «День Победы»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</cp:revision>
  <dcterms:created xsi:type="dcterms:W3CDTF">2013-04-19T11:17:58Z</dcterms:created>
  <dcterms:modified xsi:type="dcterms:W3CDTF">2013-04-19T14:42:07Z</dcterms:modified>
</cp:coreProperties>
</file>