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0" r:id="rId3"/>
    <p:sldId id="274" r:id="rId4"/>
    <p:sldId id="284" r:id="rId5"/>
    <p:sldId id="276" r:id="rId6"/>
    <p:sldId id="278" r:id="rId7"/>
    <p:sldId id="279" r:id="rId8"/>
    <p:sldId id="286" r:id="rId9"/>
    <p:sldId id="281" r:id="rId10"/>
    <p:sldId id="282" r:id="rId11"/>
    <p:sldId id="287" r:id="rId12"/>
    <p:sldId id="283" r:id="rId13"/>
    <p:sldId id="285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 varScale="1">
        <p:scale>
          <a:sx n="74" d="100"/>
          <a:sy n="74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08.06.2013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85794"/>
            <a:ext cx="7851648" cy="3500462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 какие игры играли наши бабушки и дедушки?»</a:t>
            </a:r>
            <a:endParaRPr lang="ru-RU" sz="7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357694"/>
            <a:ext cx="7854696" cy="2000264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 проекта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ученики 4 «А» класса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МОУ –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сош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№3 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Красный Кут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Руководитель: Воронина Т.В.</a:t>
            </a:r>
          </a:p>
        </p:txBody>
      </p:sp>
      <p:pic>
        <p:nvPicPr>
          <p:cNvPr id="1026" name="Picture 2" descr="197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293096"/>
            <a:ext cx="2087562" cy="224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Игра «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Штандер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Documents and Settings\Voronina\Рабочий стол\DSCN089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844824"/>
            <a:ext cx="821925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95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           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«Четыре стихии»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Voronina\Рабочий стол\DSCN09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44824"/>
            <a:ext cx="821925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335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Брошюры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Voronina\Рабочий стол\DSCN09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78" y="1935163"/>
            <a:ext cx="7803443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74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Девиз: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Я здоровье сберегу-сам себе я помогу!</a:t>
            </a:r>
            <a:endParaRPr lang="ru-RU" sz="6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323" y="4149080"/>
            <a:ext cx="2084387" cy="224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991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1111\картинки\sun09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428604"/>
            <a:ext cx="4252217" cy="3883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8596" y="4500570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 smtClean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40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49778"/>
            <a:ext cx="8064896" cy="621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spcBef>
                <a:spcPct val="10000"/>
              </a:spcBef>
              <a:spcAft>
                <a:spcPct val="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Цель исследования: </a:t>
            </a:r>
          </a:p>
          <a:p>
            <a:pPr marL="457200" lvl="0" indent="-457200" fontAlgn="base">
              <a:spcBef>
                <a:spcPct val="10000"/>
              </a:spcBef>
              <a:spcAft>
                <a:spcPct val="0"/>
              </a:spcAft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     Изучение и пропаганда национальной культуры.</a:t>
            </a:r>
          </a:p>
          <a:p>
            <a:pPr marL="457200" lvl="0" indent="-457200" fontAlgn="base">
              <a:spcBef>
                <a:spcPct val="1000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.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  <a:p>
            <a:pPr marL="457200" lvl="0" indent="-457200" fontAlgn="base">
              <a:spcBef>
                <a:spcPct val="10000"/>
              </a:spcBef>
              <a:spcAft>
                <a:spcPct val="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Задачи исследования:</a:t>
            </a:r>
          </a:p>
          <a:p>
            <a:pPr marL="457200" lvl="0" indent="-457200" fontAlgn="base">
              <a:spcBef>
                <a:spcPct val="10000"/>
              </a:spcBef>
              <a:spcAft>
                <a:spcPct val="0"/>
              </a:spcAft>
              <a:buFontTx/>
              <a:buAutoNum type="arabicPeriod"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Изучить игры родителей, бабушек и дедушек.</a:t>
            </a:r>
          </a:p>
          <a:p>
            <a:pPr marL="457200" lvl="0" indent="-457200" fontAlgn="base">
              <a:spcBef>
                <a:spcPct val="10000"/>
              </a:spcBef>
              <a:spcAft>
                <a:spcPct val="0"/>
              </a:spcAft>
              <a:buFontTx/>
              <a:buAutoNum type="arabicPeriod"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Выяснить влияние научно-технического прогресса на развитие игр.</a:t>
            </a:r>
          </a:p>
          <a:p>
            <a:pPr marL="457200" lvl="0" indent="-457200" fontAlgn="base">
              <a:spcBef>
                <a:spcPct val="10000"/>
              </a:spcBef>
              <a:spcAft>
                <a:spcPct val="0"/>
              </a:spcAft>
              <a:buFontTx/>
              <a:buAutoNum type="arabicPeriod"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Выяснить влияние игры на развитие ребёнка.</a:t>
            </a:r>
          </a:p>
          <a:p>
            <a:pPr marL="457200" lvl="0" indent="-457200" fontAlgn="base">
              <a:spcBef>
                <a:spcPct val="10000"/>
              </a:spcBef>
              <a:spcAft>
                <a:spcPct val="0"/>
              </a:spcAft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15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люди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400" dirty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русские народные игры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мы думаем, что игры наших бабушек и дедушек отличались от современных.</a:t>
            </a:r>
            <a:endParaRPr 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6662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3200" b="1" kern="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Arial" charset="0"/>
              </a:rPr>
              <a:t>                </a:t>
            </a:r>
            <a:r>
              <a:rPr lang="ru-RU" sz="4400" b="1" kern="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Arial" charset="0"/>
              </a:rPr>
              <a:t>Методы </a:t>
            </a:r>
            <a:r>
              <a:rPr lang="ru-RU" sz="4400" b="1" kern="0" dirty="0">
                <a:solidFill>
                  <a:prstClr val="black"/>
                </a:solidFill>
                <a:latin typeface="Times New Roman" pitchFamily="18" charset="0"/>
                <a:ea typeface="+mn-ea"/>
                <a:cs typeface="Arial" charset="0"/>
              </a:rPr>
              <a:t>исследования: </a:t>
            </a:r>
            <a:br>
              <a:rPr lang="ru-RU" sz="4400" b="1" kern="0" dirty="0">
                <a:solidFill>
                  <a:prstClr val="black"/>
                </a:solidFill>
                <a:latin typeface="Times New Roman" pitchFamily="18" charset="0"/>
                <a:ea typeface="+mn-ea"/>
                <a:cs typeface="Arial" charset="0"/>
              </a:rPr>
            </a:b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3600" kern="0" dirty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 1.Подбор и изучение материала по </a:t>
            </a:r>
            <a:r>
              <a:rPr lang="ru-RU" sz="3600" kern="0" dirty="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теме.</a:t>
            </a:r>
          </a:p>
          <a:p>
            <a:pPr marL="0" lvl="0" indent="0" algn="ctr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3600" kern="0" dirty="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2.Опрос в форме анкетирования бабушек и дедушек.</a:t>
            </a:r>
          </a:p>
          <a:p>
            <a:pPr marL="0" lvl="0" indent="0" algn="ctr" fontAlgn="base">
              <a:spcBef>
                <a:spcPct val="5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3600" kern="0" dirty="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3.Опрос </a:t>
            </a:r>
            <a:r>
              <a:rPr lang="ru-RU" sz="3600" kern="0" dirty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в форме анкетирования учащихся 2-4 классов.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413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выяснить, во что  играли наши бабушки, мы провели анкетирование.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6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4700072"/>
              </p:ext>
            </p:extLst>
          </p:nvPr>
        </p:nvGraphicFramePr>
        <p:xfrm>
          <a:off x="1259633" y="1268760"/>
          <a:ext cx="6759877" cy="5069394"/>
        </p:xfrm>
        <a:graphic>
          <a:graphicData uri="http://schemas.openxmlformats.org/drawingml/2006/table">
            <a:tbl>
              <a:tblPr firstRow="1" firstCol="1" bandRow="1"/>
              <a:tblGrid>
                <a:gridCol w="1844579"/>
                <a:gridCol w="2223567"/>
                <a:gridCol w="2691731"/>
              </a:tblGrid>
              <a:tr h="5632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Название игр.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Бабушки (кол-во чел.)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Любимая игра(кол-во чел.)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6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Лапта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6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Городки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2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Казаки-разбойники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6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Прятки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6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Жмурки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6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Хоккей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6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куклы 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6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Дочки - матери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6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Классики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6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Чижик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6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Ножички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6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Выжигало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6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Резиночка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6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 палочек 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6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Чехарда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159" marR="681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094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Алина разучивает игру « Краски»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Documents and Settings\Voronina\Рабочий стол\PICT168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44824"/>
            <a:ext cx="793122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32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Игры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 которые играют ребята младших </a:t>
            </a: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классов.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0840556"/>
              </p:ext>
            </p:extLst>
          </p:nvPr>
        </p:nvGraphicFramePr>
        <p:xfrm>
          <a:off x="1547665" y="1412776"/>
          <a:ext cx="5275494" cy="5362956"/>
        </p:xfrm>
        <a:graphic>
          <a:graphicData uri="http://schemas.openxmlformats.org/drawingml/2006/table">
            <a:tbl>
              <a:tblPr firstRow="1" firstCol="1" bandRow="1"/>
              <a:tblGrid>
                <a:gridCol w="1765156"/>
                <a:gridCol w="1754059"/>
                <a:gridCol w="1756279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Название игр.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Кол-во человек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Любимая игра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Лапта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Прятки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куклы 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Дочки - матери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Классики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Выжигало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Резиночка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 палочек 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Догонялки (салки)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Компьютерные игры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Тетрис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Футбол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Волейбол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Хоккей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308225" y="20447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27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Считалки,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/>
              <a:t>      </a:t>
            </a:r>
            <a:r>
              <a:rPr lang="ru-RU" sz="6600" b="1" dirty="0" err="1"/>
              <a:t>з</a:t>
            </a:r>
            <a:r>
              <a:rPr lang="ru-RU" sz="6600" b="1" dirty="0" err="1" smtClean="0"/>
              <a:t>азывалки</a:t>
            </a:r>
            <a:r>
              <a:rPr lang="ru-RU" sz="6600" b="1" dirty="0" smtClean="0"/>
              <a:t>,</a:t>
            </a:r>
          </a:p>
          <a:p>
            <a:pPr marL="0" indent="0">
              <a:buNone/>
            </a:pPr>
            <a:r>
              <a:rPr lang="ru-RU" sz="6600" b="1" dirty="0" smtClean="0"/>
              <a:t>           </a:t>
            </a:r>
            <a:r>
              <a:rPr lang="ru-RU" sz="6600" b="1" dirty="0" err="1" smtClean="0"/>
              <a:t>кричалки</a:t>
            </a:r>
            <a:r>
              <a:rPr lang="ru-RU" sz="6600" b="1" dirty="0" smtClean="0"/>
              <a:t>.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58884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Игра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Кондалы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44824"/>
            <a:ext cx="8147248" cy="428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4644008" y="2420888"/>
            <a:ext cx="4041775" cy="384572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41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131</TotalTime>
  <Words>299</Words>
  <Application>Microsoft Office PowerPoint</Application>
  <PresentationFormat>Экран (4:3)</PresentationFormat>
  <Paragraphs>128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«В какие игры играли наши бабушки и дедушки?»</vt:lpstr>
      <vt:lpstr>Презентация PowerPoint</vt:lpstr>
      <vt:lpstr>Объект исследования: люди</vt:lpstr>
      <vt:lpstr>                Методы исследования:  </vt:lpstr>
      <vt:lpstr>     Чтобы выяснить, во что  играли наши бабушки, мы провели анкетирование.   </vt:lpstr>
      <vt:lpstr>Алина разучивает игру « Краски»</vt:lpstr>
      <vt:lpstr>         Игры, в которые играют ребята младших классов. </vt:lpstr>
      <vt:lpstr>    Считалки,</vt:lpstr>
      <vt:lpstr>            Игра «Кондалы»</vt:lpstr>
      <vt:lpstr>      Игра « Штандер»</vt:lpstr>
      <vt:lpstr>             «Четыре стихии»</vt:lpstr>
      <vt:lpstr>                 Брошюры</vt:lpstr>
      <vt:lpstr>Девиз: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«Игры наших бабушек и дедушек»</dc:title>
  <cp:lastModifiedBy>User</cp:lastModifiedBy>
  <cp:revision>20</cp:revision>
  <dcterms:modified xsi:type="dcterms:W3CDTF">2013-06-08T17:09:54Z</dcterms:modified>
</cp:coreProperties>
</file>