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5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35AFE-1189-4DA1-9274-7B2B5AF9A605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98379-29DD-4C34-A7A7-A2957B117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955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98379-29DD-4C34-A7A7-A2957B1178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4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6C8B-060F-4828-81A3-328ED8A808A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B84A-60E1-4E20-81E3-E99C53E3C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6C8B-060F-4828-81A3-328ED8A808A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B84A-60E1-4E20-81E3-E99C53E3C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6C8B-060F-4828-81A3-328ED8A808A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B84A-60E1-4E20-81E3-E99C53E3CBD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6C8B-060F-4828-81A3-328ED8A808A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B84A-60E1-4E20-81E3-E99C53E3CBD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6C8B-060F-4828-81A3-328ED8A808A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B84A-60E1-4E20-81E3-E99C53E3C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6C8B-060F-4828-81A3-328ED8A808A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B84A-60E1-4E20-81E3-E99C53E3CBD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6C8B-060F-4828-81A3-328ED8A808A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B84A-60E1-4E20-81E3-E99C53E3C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6C8B-060F-4828-81A3-328ED8A808A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B84A-60E1-4E20-81E3-E99C53E3C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6C8B-060F-4828-81A3-328ED8A808A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B84A-60E1-4E20-81E3-E99C53E3CB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6C8B-060F-4828-81A3-328ED8A808A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B84A-60E1-4E20-81E3-E99C53E3CBD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36C8B-060F-4828-81A3-328ED8A808A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B84A-60E1-4E20-81E3-E99C53E3CBD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C36C8B-060F-4828-81A3-328ED8A808A9}" type="datetimeFigureOut">
              <a:rPr lang="ru-RU" smtClean="0"/>
              <a:t>16.09.2014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2B2B84A-60E1-4E20-81E3-E99C53E3CBD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92896"/>
            <a:ext cx="7560840" cy="42484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7927" y="41564"/>
            <a:ext cx="8298873" cy="2438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Презентация «Мои друзья»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МАДОУ № 30 д/с «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Журавушка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город Кумертау</a:t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Хисматуллина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Зухра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Айратовна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Мы теперь уж не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друзья,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Ты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ушел, в обиде я.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Не на шутку разругались,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Друг на друга обозвались,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Ну а я теперь грущу.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Приходи, тебя прощу.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Согласись, ведь из-за вздора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Выросла вот эта... (ссора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)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теперь отгадай мои загадки!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80" y="3284984"/>
            <a:ext cx="2670944" cy="240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48680"/>
            <a:ext cx="7408333" cy="5577483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Радость делит он со мной,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За меня всегда горой.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Коль беда случится вдруг,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Мне поможет верный... (друг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</a:rPr>
              <a:t>)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Что, подружка, предлагаю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Нашу ссору позабыть.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Шаг навстречу совершаю,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Я хочу с тобой дружить.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Перестань, подружка,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злиться,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Предлагаю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... (помириться)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3236"/>
            <a:ext cx="8229600" cy="132782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4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83768" y="2348880"/>
            <a:ext cx="5796631" cy="3777283"/>
          </a:xfrm>
        </p:spPr>
        <p:txBody>
          <a:bodyPr anchor="ctr"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«Подбери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признак»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  </a:t>
            </a:r>
            <a:r>
              <a:rPr lang="ru-RU" dirty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Друг (какой?) - …</a:t>
            </a:r>
            <a:b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    Друзья (какие?) -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…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Дружба (какая?)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284380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39752" y="2675467"/>
            <a:ext cx="6480720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Друзья должны быть: добрыми, справедливыми, …</a:t>
            </a:r>
          </a:p>
          <a:p>
            <a:pPr marL="0" indent="0"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Друзья не должны быть: злыми, лживыми, …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«Доскажи слово»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420888"/>
            <a:ext cx="2232248" cy="262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298" y="2674938"/>
            <a:ext cx="3507342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4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772816"/>
            <a:ext cx="8656952" cy="48965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</a:pP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Коррекционно-образовательные:</a:t>
            </a:r>
            <a:r>
              <a:rPr lang="ru-RU" dirty="0"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Повторить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 закрепить знания детей по лексической теме «Я и мои друзья»». 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Учить детей размышлять, сравнивать хорошие и плохие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качества личности.</a:t>
            </a:r>
            <a:r>
              <a:rPr lang="ru-RU" dirty="0"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 smtClean="0">
                <a:latin typeface="Times New Roman"/>
                <a:ea typeface="Calibri"/>
                <a:cs typeface="Times New Roman"/>
              </a:rPr>
              <a:t>-Упражнять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детей в подборе существительных к прилагательному.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Формирование связной речи детей.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q"/>
              <a:tabLst>
                <a:tab pos="2969895" algn="ctr"/>
              </a:tabLst>
            </a:pPr>
            <a:r>
              <a:rPr lang="ru-RU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Коррекционно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– развивающие:</a:t>
            </a:r>
            <a:r>
              <a:rPr lang="ru-RU" dirty="0">
                <a:latin typeface="Times New Roman"/>
                <a:ea typeface="Calibri"/>
                <a:cs typeface="Times New Roman"/>
              </a:rPr>
              <a:t>	</a:t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Развивать мышление, память, внимание.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FF0000"/>
                </a:solidFill>
                <a:latin typeface="Times New Roman"/>
                <a:ea typeface="Calibri"/>
              </a:rPr>
              <a:t>Коррекционно-воспитательные:</a:t>
            </a:r>
            <a:r>
              <a:rPr lang="ru-RU" dirty="0">
                <a:latin typeface="Times New Roman"/>
                <a:ea typeface="Calibri"/>
              </a:rPr>
              <a:t> </a:t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latin typeface="Times New Roman"/>
                <a:ea typeface="Calibri"/>
              </a:rPr>
              <a:t>1) Воспитывать умение выражать своё мнение.</a:t>
            </a:r>
            <a:br>
              <a:rPr lang="ru-RU" dirty="0">
                <a:latin typeface="Times New Roman"/>
                <a:ea typeface="Calibri"/>
              </a:rPr>
            </a:br>
            <a:r>
              <a:rPr lang="ru-RU" dirty="0">
                <a:latin typeface="Times New Roman"/>
                <a:ea typeface="Calibri"/>
              </a:rPr>
              <a:t>2) Воспитывать чувство взаимовыручки, поддержки, </a:t>
            </a:r>
            <a:r>
              <a:rPr lang="ru-RU" dirty="0" smtClean="0">
                <a:latin typeface="Times New Roman"/>
                <a:ea typeface="Calibri"/>
              </a:rPr>
              <a:t>ответственности.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4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778" y="2674938"/>
            <a:ext cx="5190382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78853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i="1" dirty="0" smtClean="0">
                <a:solidFill>
                  <a:srgbClr val="1B1B1B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1B1B1B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1B1B1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1B1B1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1B1B1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1B1B1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solidFill>
                  <a:srgbClr val="1B1B1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>
                <a:solidFill>
                  <a:srgbClr val="1B1B1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solidFill>
                  <a:srgbClr val="1B1B1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i="1" dirty="0" smtClean="0">
                <a:solidFill>
                  <a:srgbClr val="1B1B1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 у меня друзей: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Лена, Танечка, Сергей.</a:t>
            </a:r>
            <a:r>
              <a:rPr lang="ru-RU" b="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1B1B1B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i="0" dirty="0" smtClean="0">
                <a:solidFill>
                  <a:srgbClr val="1B1B1B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i="0" dirty="0" smtClean="0">
                <a:solidFill>
                  <a:srgbClr val="1B1B1B"/>
                </a:solidFill>
                <a:effectLst/>
                <a:latin typeface="Verdana"/>
              </a:rPr>
              <a:t/>
            </a:r>
            <a:br>
              <a:rPr lang="ru-RU" b="0" i="0" dirty="0" smtClean="0">
                <a:solidFill>
                  <a:srgbClr val="1B1B1B"/>
                </a:solidFill>
                <a:effectLst/>
                <a:latin typeface="Verdana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4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5904656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Леной песенки поём,</a:t>
            </a:r>
          </a:p>
        </p:txBody>
      </p:sp>
    </p:spTree>
    <p:extLst>
      <p:ext uri="{BB962C8B-B14F-4D97-AF65-F5344CB8AC3E}">
        <p14:creationId xmlns:p14="http://schemas.microsoft.com/office/powerpoint/2010/main" val="298287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7920880" cy="47525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Таней мы гулять пойдём</a:t>
            </a:r>
            <a:r>
              <a:rPr lang="ru-RU" sz="2800" dirty="0">
                <a:solidFill>
                  <a:srgbClr val="FF0000"/>
                </a:solidFill>
                <a:latin typeface="Verdana"/>
              </a:rPr>
              <a:t>,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83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670807" cy="4824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Серёжке целый день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 дразнить совсем не лень!</a:t>
            </a:r>
          </a:p>
        </p:txBody>
      </p:sp>
    </p:spTree>
    <p:extLst>
      <p:ext uri="{BB962C8B-B14F-4D97-AF65-F5344CB8AC3E}">
        <p14:creationId xmlns:p14="http://schemas.microsoft.com/office/powerpoint/2010/main" val="396180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77480"/>
            <a:ext cx="8136904" cy="4680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школе дружно мы живём: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Вместе учимся, растём,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Узнаём про всё на свете,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других таких же детях</a:t>
            </a:r>
          </a:p>
        </p:txBody>
      </p:sp>
    </p:spTree>
    <p:extLst>
      <p:ext uri="{BB962C8B-B14F-4D97-AF65-F5344CB8AC3E}">
        <p14:creationId xmlns:p14="http://schemas.microsoft.com/office/powerpoint/2010/main" val="2749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60848"/>
            <a:ext cx="6552728" cy="4680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73"/>
            <a:ext cx="8229600" cy="206358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Всем дружить необходимо –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Ане, Вите, Насте, Диме,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мы – лучшие друзья,</a:t>
            </a:r>
            <a:b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Друг без друга нам нельзя.</a:t>
            </a:r>
          </a:p>
        </p:txBody>
      </p:sp>
    </p:spTree>
    <p:extLst>
      <p:ext uri="{BB962C8B-B14F-4D97-AF65-F5344CB8AC3E}">
        <p14:creationId xmlns:p14="http://schemas.microsoft.com/office/powerpoint/2010/main" val="12611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9"/>
            <a:ext cx="7408333" cy="100811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что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такое дружба?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805264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3168352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30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87</TotalTime>
  <Words>128</Words>
  <Application>Microsoft Office PowerPoint</Application>
  <PresentationFormat>Экран (4:3)</PresentationFormat>
  <Paragraphs>40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Презентация «Мои друзья» МАДОУ № 30 д/с «Журавушка» город Кумертау Хисматуллина Зухра Айратовна учитель-логопед</vt:lpstr>
      <vt:lpstr>Презентация PowerPoint</vt:lpstr>
      <vt:lpstr>     Много у меня друзей: Лена, Танечка, Сергей.   </vt:lpstr>
      <vt:lpstr>С Леной песенки поём,</vt:lpstr>
      <vt:lpstr>С Таней мы гулять пойдём, </vt:lpstr>
      <vt:lpstr>А Серёжке целый день Нас дразнить совсем не лень!</vt:lpstr>
      <vt:lpstr>В школе дружно мы живём: Вместе учимся, растём, Узнаём про всё на свете, О других таких же детях</vt:lpstr>
      <vt:lpstr>Всем дружить необходимо – Ане, Вите, Насте, Диме, Все мы – лучшие друзья, Друг без друга нам нельзя.</vt:lpstr>
      <vt:lpstr> </vt:lpstr>
      <vt:lpstr>А теперь отгадай мои загадки!</vt:lpstr>
      <vt:lpstr>Презентация PowerPoint</vt:lpstr>
      <vt:lpstr>Презентация PowerPoint</vt:lpstr>
      <vt:lpstr>«Доскажи слово»</vt:lpstr>
      <vt:lpstr>Спасибо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2014-09-16T17:27:03Z</dcterms:created>
  <dcterms:modified xsi:type="dcterms:W3CDTF">2014-09-16T18:54:59Z</dcterms:modified>
</cp:coreProperties>
</file>