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5E8E06CA-8FD0-411F-B1D7-9E7C2D8BB612}" type="datetimeFigureOut">
              <a:rPr lang="ru-RU" smtClean="0"/>
              <a:t>11.01.2015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5522169E-9E5B-4DA7-B456-4B4FB60FDD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E06CA-8FD0-411F-B1D7-9E7C2D8BB612}" type="datetimeFigureOut">
              <a:rPr lang="ru-RU" smtClean="0"/>
              <a:t>11.01.2015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2169E-9E5B-4DA7-B456-4B4FB60FDD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E06CA-8FD0-411F-B1D7-9E7C2D8BB612}" type="datetimeFigureOut">
              <a:rPr lang="ru-RU" smtClean="0"/>
              <a:t>11.01.2015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2169E-9E5B-4DA7-B456-4B4FB60FDD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E06CA-8FD0-411F-B1D7-9E7C2D8BB612}" type="datetimeFigureOut">
              <a:rPr lang="ru-RU" smtClean="0"/>
              <a:t>11.01.2015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2169E-9E5B-4DA7-B456-4B4FB60FDD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E06CA-8FD0-411F-B1D7-9E7C2D8BB612}" type="datetimeFigureOut">
              <a:rPr lang="ru-RU" smtClean="0"/>
              <a:t>11.01.2015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2169E-9E5B-4DA7-B456-4B4FB60FDD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E06CA-8FD0-411F-B1D7-9E7C2D8BB612}" type="datetimeFigureOut">
              <a:rPr lang="ru-RU" smtClean="0"/>
              <a:t>11.01.2015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2169E-9E5B-4DA7-B456-4B4FB60FDD0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E06CA-8FD0-411F-B1D7-9E7C2D8BB612}" type="datetimeFigureOut">
              <a:rPr lang="ru-RU" smtClean="0"/>
              <a:t>11.01.2015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2169E-9E5B-4DA7-B456-4B4FB60FDD0B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E06CA-8FD0-411F-B1D7-9E7C2D8BB612}" type="datetimeFigureOut">
              <a:rPr lang="ru-RU" smtClean="0"/>
              <a:t>11.01.2015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2169E-9E5B-4DA7-B456-4B4FB60FDD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E06CA-8FD0-411F-B1D7-9E7C2D8BB612}" type="datetimeFigureOut">
              <a:rPr lang="ru-RU" smtClean="0"/>
              <a:t>11.01.2015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2169E-9E5B-4DA7-B456-4B4FB60FDD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5E8E06CA-8FD0-411F-B1D7-9E7C2D8BB612}" type="datetimeFigureOut">
              <a:rPr lang="ru-RU" smtClean="0"/>
              <a:t>11.01.2015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5522169E-9E5B-4DA7-B456-4B4FB60FDD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5E8E06CA-8FD0-411F-B1D7-9E7C2D8BB612}" type="datetimeFigureOut">
              <a:rPr lang="ru-RU" smtClean="0"/>
              <a:t>11.01.2015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5522169E-9E5B-4DA7-B456-4B4FB60FDD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5E8E06CA-8FD0-411F-B1D7-9E7C2D8BB612}" type="datetimeFigureOut">
              <a:rPr lang="ru-RU" smtClean="0"/>
              <a:t>11.01.2015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5522169E-9E5B-4DA7-B456-4B4FB60FDD0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9600" dirty="0" smtClean="0"/>
              <a:t>Буква Щ</a:t>
            </a:r>
            <a:endParaRPr lang="ru-RU" sz="9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468118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0" y="5517232"/>
            <a:ext cx="6196405" cy="64807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400" dirty="0" smtClean="0"/>
              <a:t>роща</a:t>
            </a:r>
            <a:endParaRPr lang="ru-RU" sz="4400" dirty="0"/>
          </a:p>
        </p:txBody>
      </p:sp>
      <p:pic>
        <p:nvPicPr>
          <p:cNvPr id="8194" name="Picture 2" descr="C:\Users\Мой\Desktop\рощ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6632"/>
            <a:ext cx="7776863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49246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0" y="5517232"/>
            <a:ext cx="6196405" cy="72008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400" dirty="0" smtClean="0"/>
              <a:t>овощи</a:t>
            </a:r>
            <a:endParaRPr lang="ru-RU" sz="4400" dirty="0"/>
          </a:p>
        </p:txBody>
      </p:sp>
      <p:pic>
        <p:nvPicPr>
          <p:cNvPr id="9218" name="Picture 2" descr="C:\Users\Мой\Desktop\овощ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620687"/>
            <a:ext cx="6552727" cy="4896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52266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0" y="5445224"/>
            <a:ext cx="6196405" cy="72008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400" dirty="0" smtClean="0"/>
              <a:t>борщ</a:t>
            </a:r>
            <a:endParaRPr lang="ru-RU" sz="4400" dirty="0"/>
          </a:p>
        </p:txBody>
      </p:sp>
      <p:pic>
        <p:nvPicPr>
          <p:cNvPr id="10242" name="Picture 2" descr="C:\Users\Мой\Desktop\борщ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620688"/>
            <a:ext cx="6696743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2675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0" y="5301208"/>
            <a:ext cx="6196405" cy="8640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dirty="0" smtClean="0"/>
              <a:t>Кушайте   борщ!</a:t>
            </a:r>
            <a:endParaRPr lang="ru-RU" sz="4400" dirty="0"/>
          </a:p>
        </p:txBody>
      </p:sp>
      <p:pic>
        <p:nvPicPr>
          <p:cNvPr id="11266" name="Picture 2" descr="C:\Users\Мой\Desktop\тоже борщ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620688"/>
            <a:ext cx="6912767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8354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0" y="5445224"/>
            <a:ext cx="6196405" cy="72008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400" dirty="0" smtClean="0"/>
              <a:t>плющ</a:t>
            </a:r>
            <a:endParaRPr lang="ru-RU" sz="4400" dirty="0"/>
          </a:p>
        </p:txBody>
      </p:sp>
      <p:pic>
        <p:nvPicPr>
          <p:cNvPr id="12290" name="Picture 2" descr="C:\Users\Мой\Desktop\плющ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548680"/>
            <a:ext cx="6768752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32085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0" y="5445224"/>
            <a:ext cx="6196405" cy="8640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dirty="0" smtClean="0"/>
              <a:t>Стена, увитая  плющом.</a:t>
            </a:r>
            <a:endParaRPr lang="ru-RU" sz="4000" dirty="0"/>
          </a:p>
        </p:txBody>
      </p:sp>
      <p:pic>
        <p:nvPicPr>
          <p:cNvPr id="13314" name="Picture 2" descr="C:\Users\Мой\Desktop\стена с плю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48680"/>
            <a:ext cx="7056784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65827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0" y="5589240"/>
            <a:ext cx="6196405" cy="64807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000" dirty="0" smtClean="0"/>
              <a:t>Кощей</a:t>
            </a:r>
            <a:endParaRPr lang="ru-RU" sz="4000" dirty="0"/>
          </a:p>
        </p:txBody>
      </p:sp>
      <p:pic>
        <p:nvPicPr>
          <p:cNvPr id="14338" name="Picture 2" descr="C:\Users\Мой\Desktop\коще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16632"/>
            <a:ext cx="4824536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46858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0" y="5517232"/>
            <a:ext cx="6196405" cy="64807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400" dirty="0" smtClean="0"/>
              <a:t>щенок</a:t>
            </a:r>
            <a:endParaRPr lang="ru-RU" sz="4400" dirty="0"/>
          </a:p>
        </p:txBody>
      </p:sp>
      <p:pic>
        <p:nvPicPr>
          <p:cNvPr id="15362" name="Picture 2" descr="C:\Users\Мой\Desktop\щенок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6632"/>
            <a:ext cx="6984776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44623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0" y="5157192"/>
            <a:ext cx="6196405" cy="108012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200" dirty="0" smtClean="0"/>
              <a:t>Щёткой  чищу я  щенка,</a:t>
            </a:r>
          </a:p>
          <a:p>
            <a:pPr marL="0" indent="0" algn="ctr">
              <a:buNone/>
            </a:pPr>
            <a:r>
              <a:rPr lang="ru-RU" sz="3200" dirty="0" smtClean="0"/>
              <a:t>Щекочу  ему  бока.</a:t>
            </a:r>
            <a:endParaRPr lang="ru-RU" sz="3200" dirty="0"/>
          </a:p>
        </p:txBody>
      </p:sp>
      <p:pic>
        <p:nvPicPr>
          <p:cNvPr id="16386" name="Picture 2" descr="C:\Users\Мой\Desktop\щеткой чищу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88639"/>
            <a:ext cx="7011144" cy="5040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81214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9377" y="188640"/>
            <a:ext cx="6965245" cy="1296144"/>
          </a:xfrm>
        </p:spPr>
        <p:txBody>
          <a:bodyPr>
            <a:normAutofit/>
          </a:bodyPr>
          <a:lstStyle/>
          <a:p>
            <a:r>
              <a:rPr lang="ru-RU" sz="6000" dirty="0" smtClean="0"/>
              <a:t>Молодцы!</a:t>
            </a:r>
            <a:endParaRPr lang="ru-RU" sz="6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D:\ИЗОБРАЖЕНИЯ\Разное\Рисунок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40769"/>
            <a:ext cx="8064896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5981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0" y="4941168"/>
            <a:ext cx="6196405" cy="7819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800" dirty="0" smtClean="0"/>
              <a:t>щука</a:t>
            </a:r>
            <a:endParaRPr lang="ru-RU" sz="4800" dirty="0"/>
          </a:p>
        </p:txBody>
      </p:sp>
      <p:pic>
        <p:nvPicPr>
          <p:cNvPr id="1028" name="Picture 4" descr="C:\Users\Мой\Desktop\щук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052736"/>
            <a:ext cx="7200800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04519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0" y="5085183"/>
            <a:ext cx="6196405" cy="63788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800" dirty="0" smtClean="0"/>
              <a:t>щётка</a:t>
            </a:r>
            <a:endParaRPr lang="ru-RU" sz="4800" dirty="0"/>
          </a:p>
        </p:txBody>
      </p:sp>
      <p:pic>
        <p:nvPicPr>
          <p:cNvPr id="2050" name="Picture 2" descr="C:\Users\Мой\Desktop\щетк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908720"/>
            <a:ext cx="4536504" cy="4104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13701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0" y="5229200"/>
            <a:ext cx="6196405" cy="79208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800" dirty="0" smtClean="0"/>
              <a:t>щи</a:t>
            </a:r>
            <a:endParaRPr lang="ru-RU" sz="4800" dirty="0"/>
          </a:p>
        </p:txBody>
      </p:sp>
      <p:pic>
        <p:nvPicPr>
          <p:cNvPr id="3074" name="Picture 2" descr="C:\Users\Мой\Desktop\щ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8" y="476672"/>
            <a:ext cx="7620000" cy="4621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59539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52318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0" y="1124744"/>
            <a:ext cx="6196405" cy="4598325"/>
          </a:xfrm>
        </p:spPr>
        <p:txBody>
          <a:bodyPr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marL="0" indent="0" algn="ctr">
              <a:buNone/>
            </a:pPr>
            <a:r>
              <a:rPr lang="ru-RU" sz="5400" dirty="0" smtClean="0"/>
              <a:t>Щи  да  каша –</a:t>
            </a:r>
          </a:p>
          <a:p>
            <a:pPr marL="0" indent="0" algn="ctr">
              <a:buNone/>
            </a:pPr>
            <a:r>
              <a:rPr lang="ru-RU" sz="5400" dirty="0"/>
              <a:t>п</a:t>
            </a:r>
            <a:r>
              <a:rPr lang="ru-RU" sz="5400" dirty="0" smtClean="0"/>
              <a:t>ища   наша.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17913563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0" y="5517232"/>
            <a:ext cx="6196405" cy="79208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400" dirty="0" smtClean="0"/>
              <a:t>щегол</a:t>
            </a:r>
            <a:endParaRPr lang="ru-RU" sz="4400" dirty="0"/>
          </a:p>
        </p:txBody>
      </p:sp>
      <p:pic>
        <p:nvPicPr>
          <p:cNvPr id="4098" name="Picture 2" descr="C:\Users\Мой\Desktop\щегол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548680"/>
            <a:ext cx="6840760" cy="5058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31374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0" y="5589240"/>
            <a:ext cx="6196405" cy="50405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400" dirty="0" smtClean="0"/>
              <a:t>щит</a:t>
            </a:r>
            <a:endParaRPr lang="ru-RU" sz="4400" dirty="0"/>
          </a:p>
        </p:txBody>
      </p:sp>
      <p:pic>
        <p:nvPicPr>
          <p:cNvPr id="5122" name="Picture 2" descr="C:\Users\Мой\Desktop\щит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3330" y="548681"/>
            <a:ext cx="4286250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72111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0" y="5373216"/>
            <a:ext cx="6196405" cy="72008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800" dirty="0" smtClean="0"/>
              <a:t>клещ</a:t>
            </a:r>
            <a:endParaRPr lang="ru-RU" sz="4800" dirty="0"/>
          </a:p>
        </p:txBody>
      </p:sp>
      <p:pic>
        <p:nvPicPr>
          <p:cNvPr id="6146" name="Picture 2" descr="C:\Users\Мой\Desktop\клещ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836711"/>
            <a:ext cx="6480719" cy="4320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5811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0" y="5301208"/>
            <a:ext cx="6196405" cy="72008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800" dirty="0" smtClean="0"/>
              <a:t>клещи</a:t>
            </a:r>
            <a:endParaRPr lang="ru-RU" sz="4800" dirty="0"/>
          </a:p>
        </p:txBody>
      </p:sp>
      <p:pic>
        <p:nvPicPr>
          <p:cNvPr id="7170" name="Picture 2" descr="C:\Users\Мой\Desktop\клещ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76672"/>
            <a:ext cx="7416824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52819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49</TotalTime>
  <Words>41</Words>
  <Application>Microsoft Office PowerPoint</Application>
  <PresentationFormat>Экран (4:3)</PresentationFormat>
  <Paragraphs>24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Кнопка</vt:lpstr>
      <vt:lpstr>Буква Щ</vt:lpstr>
      <vt:lpstr>Презентация PowerPoint</vt:lpstr>
      <vt:lpstr>Презентация PowerPoint</vt:lpstr>
      <vt:lpstr>Презентация PowerPoint</vt:lpstr>
      <vt:lpstr>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Молодцы!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Буква Щ</dc:title>
  <dc:creator>Мой</dc:creator>
  <cp:lastModifiedBy>Мой</cp:lastModifiedBy>
  <cp:revision>5</cp:revision>
  <dcterms:created xsi:type="dcterms:W3CDTF">2015-01-11T08:54:47Z</dcterms:created>
  <dcterms:modified xsi:type="dcterms:W3CDTF">2015-01-11T09:44:23Z</dcterms:modified>
</cp:coreProperties>
</file>