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8" r:id="rId3"/>
    <p:sldId id="257" r:id="rId4"/>
    <p:sldId id="303" r:id="rId5"/>
    <p:sldId id="256" r:id="rId6"/>
    <p:sldId id="264" r:id="rId7"/>
    <p:sldId id="259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8" r:id="rId38"/>
    <p:sldId id="302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9" r:id="rId47"/>
    <p:sldId id="300" r:id="rId48"/>
    <p:sldId id="301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1" autoAdjust="0"/>
    <p:restoredTop sz="94660"/>
  </p:normalViewPr>
  <p:slideViewPr>
    <p:cSldViewPr>
      <p:cViewPr varScale="1">
        <p:scale>
          <a:sx n="63" d="100"/>
          <a:sy n="63" d="100"/>
        </p:scale>
        <p:origin x="-11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8F2FE1-702D-4A53-88B4-41D02AEAE5C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91D6A0-4D81-464C-A3E1-CD304D12CD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Как хорошо уметь читать!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20688"/>
            <a:ext cx="90364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ЧИТАЙТЕ И ЛЮБИТЕ 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ЖИВОЕ И НОВОЕ!</a:t>
            </a:r>
          </a:p>
          <a:p>
            <a:pPr algn="ctr"/>
            <a:r>
              <a:rPr lang="ru-RU" sz="4000" b="1" i="1" dirty="0" smtClean="0"/>
              <a:t>Викторина по произведениям </a:t>
            </a:r>
            <a:r>
              <a:rPr lang="ru-RU" sz="4000" b="1" i="1" dirty="0" err="1" smtClean="0"/>
              <a:t>Б.С.Житкова</a:t>
            </a:r>
            <a:r>
              <a:rPr lang="ru-RU" sz="4000" b="1" i="1" dirty="0" smtClean="0"/>
              <a:t> «Про обезьянку», </a:t>
            </a:r>
            <a:r>
              <a:rPr lang="ru-RU" sz="4000" b="1" i="1" dirty="0" err="1" smtClean="0"/>
              <a:t>В.П.Астафьева</a:t>
            </a:r>
            <a:r>
              <a:rPr lang="ru-RU" sz="4000" b="1" i="1" dirty="0" smtClean="0"/>
              <a:t> «</a:t>
            </a:r>
            <a:r>
              <a:rPr lang="ru-RU" sz="4000" b="1" i="1" dirty="0" err="1" smtClean="0"/>
              <a:t>Капалуха</a:t>
            </a:r>
            <a:r>
              <a:rPr lang="ru-RU" sz="4000" b="1" i="1" dirty="0" smtClean="0"/>
              <a:t>», </a:t>
            </a:r>
            <a:r>
              <a:rPr lang="ru-RU" sz="4000" b="1" i="1" dirty="0" err="1" smtClean="0"/>
              <a:t>В.Ю.Драгунского</a:t>
            </a:r>
            <a:r>
              <a:rPr lang="ru-RU" sz="4000" b="1" i="1" dirty="0" smtClean="0"/>
              <a:t> «Он живой и светится…», </a:t>
            </a:r>
          </a:p>
          <a:p>
            <a:pPr algn="ctr"/>
            <a:r>
              <a:rPr lang="ru-RU" sz="4000" b="1" i="1" dirty="0" err="1" smtClean="0"/>
              <a:t>Н.Н.Носова</a:t>
            </a:r>
            <a:r>
              <a:rPr lang="ru-RU" sz="4000" b="1" i="1" dirty="0" smtClean="0"/>
              <a:t> «Телефон»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5280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8,5 Answers,E,60,-3,1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8) Как Яшка показывал свою любовь к кому-либо?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ч</a:t>
            </a:r>
            <a:r>
              <a:rPr lang="ru-RU" sz="3200" b="1" dirty="0" smtClean="0"/>
              <a:t>истил стекло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обнимался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крепко прижимался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ложился  клубком на коленях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искал в голове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8163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9,5 Answers,D,60,-4,1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9) Почему Яшка стал грустным?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 «…отец поймал и отдул Яшку»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«…я его ругал и бил»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«…я привязал Яшку к дверной ручке»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«…началась настоящая зима»</a:t>
            </a:r>
          </a:p>
          <a:p>
            <a:r>
              <a:rPr lang="en-US" sz="3200" b="1" dirty="0" smtClean="0"/>
              <a:t>E)</a:t>
            </a:r>
            <a:r>
              <a:rPr lang="ru-RU" sz="3200" b="1" dirty="0" smtClean="0"/>
              <a:t> перестали давать сладкое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20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0,5 Answers,C,60,61,1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10) Как Яшка мстил отцу мальчика?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н</a:t>
            </a:r>
            <a:r>
              <a:rPr lang="ru-RU" sz="3200" b="1" dirty="0" smtClean="0"/>
              <a:t>адавал оплеух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катался на дверях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штукатурку кидал на голову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покусал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пролил варенье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205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1,5 Answers,A,60,-4,1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11) С кем не сравнивали Яшку?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с</a:t>
            </a:r>
            <a:r>
              <a:rPr lang="ru-RU" sz="3200" b="1" dirty="0" smtClean="0"/>
              <a:t> маленькой куколкой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с зелёненькой куклой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с ребёночком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с игрушечным человеком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со стриженой девочкой из приюта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126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2,5 Answers,E,60,-3,2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12) Кого первым победил  Яшка во дворе?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б</a:t>
            </a:r>
            <a:r>
              <a:rPr lang="ru-RU" sz="3200" b="1" dirty="0" smtClean="0"/>
              <a:t>анду хулиганов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кота разжиревшего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чужую </a:t>
            </a:r>
            <a:r>
              <a:rPr lang="ru-RU" sz="3200" b="1" dirty="0"/>
              <a:t>собаку</a:t>
            </a:r>
            <a:endParaRPr lang="ru-RU" sz="3200" b="1" dirty="0" smtClean="0"/>
          </a:p>
          <a:p>
            <a:r>
              <a:rPr lang="en-US" sz="3200" b="1" dirty="0" smtClean="0"/>
              <a:t>D)</a:t>
            </a:r>
            <a:r>
              <a:rPr lang="ru-RU" sz="3200" b="1" dirty="0" smtClean="0"/>
              <a:t> свору </a:t>
            </a:r>
            <a:r>
              <a:rPr lang="ru-RU" sz="3200" b="1" dirty="0"/>
              <a:t>собак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пса Каштана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062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3,3 Answers,C,60,-5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13) Почему во дворе было много собак?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Хозяева их держали, чтобы не обворовали квартиры.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Сторожа </a:t>
            </a:r>
            <a:r>
              <a:rPr lang="ru-RU" sz="3200" b="1" dirty="0"/>
              <a:t>их держали, чтобы </a:t>
            </a:r>
            <a:r>
              <a:rPr lang="ru-RU" sz="3200" b="1" dirty="0" smtClean="0"/>
              <a:t> чужие не заходили  во двор.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</a:t>
            </a:r>
            <a:r>
              <a:rPr lang="ru-RU" sz="3200" b="1" dirty="0"/>
              <a:t>Сторожа их держали, чтобы  </a:t>
            </a:r>
            <a:r>
              <a:rPr lang="ru-RU" sz="3200" b="1" dirty="0" smtClean="0"/>
              <a:t> охранять склады с товаром.</a:t>
            </a:r>
            <a:r>
              <a:rPr lang="en-US" sz="3200" b="1" dirty="0"/>
              <a:t/>
            </a:r>
            <a:br>
              <a:rPr lang="en-US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957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4,5 Answers,B,60,51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14) Кем Яшка стал во дворе?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королём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царём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императором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хозяином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командиром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959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5,5 Answers,A,60,51,3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15) Каким победным криком сопровождал </a:t>
            </a:r>
            <a:r>
              <a:rPr lang="ru-RU" sz="3200" b="1" dirty="0"/>
              <a:t>Я</a:t>
            </a:r>
            <a:r>
              <a:rPr lang="ru-RU" sz="3200" b="1" dirty="0" smtClean="0"/>
              <a:t>шка свою победу?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–</a:t>
            </a:r>
            <a:r>
              <a:rPr lang="ru-RU" sz="3200" b="1" dirty="0" err="1" smtClean="0"/>
              <a:t>Йай</a:t>
            </a:r>
            <a:r>
              <a:rPr lang="ru-RU" sz="3200" b="1" dirty="0" smtClean="0"/>
              <a:t>! </a:t>
            </a:r>
            <a:r>
              <a:rPr lang="ru-RU" sz="3200" b="1" dirty="0" err="1" smtClean="0"/>
              <a:t>Йау</a:t>
            </a:r>
            <a:r>
              <a:rPr lang="ru-RU" sz="3200" b="1" dirty="0" smtClean="0"/>
              <a:t>!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Уа</a:t>
            </a:r>
            <a:r>
              <a:rPr lang="ru-RU" sz="3200" b="1" dirty="0" smtClean="0"/>
              <a:t>! </a:t>
            </a:r>
            <a:r>
              <a:rPr lang="ru-RU" sz="3200" b="1" dirty="0" err="1" smtClean="0"/>
              <a:t>Уа</a:t>
            </a:r>
            <a:r>
              <a:rPr lang="ru-RU" sz="3200" b="1" dirty="0" smtClean="0"/>
              <a:t>!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Эйэ</a:t>
            </a:r>
            <a:r>
              <a:rPr lang="ru-RU" sz="3200" b="1" dirty="0" smtClean="0"/>
              <a:t>! </a:t>
            </a:r>
            <a:r>
              <a:rPr lang="ru-RU" sz="3200" b="1" dirty="0" err="1" smtClean="0"/>
              <a:t>Эйэ</a:t>
            </a:r>
            <a:r>
              <a:rPr lang="ru-RU" sz="3200" b="1" dirty="0" smtClean="0"/>
              <a:t>!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 - </a:t>
            </a:r>
            <a:r>
              <a:rPr lang="ru-RU" sz="3200" b="1" dirty="0" err="1" smtClean="0"/>
              <a:t>Хей</a:t>
            </a:r>
            <a:r>
              <a:rPr lang="ru-RU" sz="3200" b="1" dirty="0" smtClean="0"/>
              <a:t>-я!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 </a:t>
            </a:r>
            <a:r>
              <a:rPr lang="ru-RU" sz="3200" b="1" dirty="0" smtClean="0"/>
              <a:t> - Эге-гей!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530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Display Only,A,0,59,2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460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16) От какого недуга Яшка занемог?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объелся конфет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объелся изюма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объелся сахара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порезался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ударился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902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7,5 Answers,B,60,59,2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8388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17) Сколько дней лечили обезьянку?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1 день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3 дня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неделю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месяц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332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5 Answers,D,60,-1,1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344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1) Что общего в четырёх прочитанных произведениях  Б. С. Житкова,   В. П. Астафьева,  В. Ю. Драгунского,              Н. </a:t>
            </a:r>
            <a:r>
              <a:rPr lang="ru-RU" sz="3200" b="1" dirty="0" err="1" smtClean="0"/>
              <a:t>Н.Носова</a:t>
            </a:r>
            <a:r>
              <a:rPr lang="ru-RU" sz="3200" b="1" dirty="0" smtClean="0"/>
              <a:t>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</a:t>
            </a:r>
            <a:r>
              <a:rPr lang="ru-RU" sz="3200" b="1" dirty="0" smtClean="0"/>
              <a:t> читали  о животных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читали о семье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читали об игрушках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читали о детях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читали о школе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86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8,5 Answers,E,60,52,2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18) Какое лекарство  очень понравилось Яшке? 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валерьянка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сироп шиповника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настойка пустырника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настойка боярышника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касторка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001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9,4 Answers,C,60,59,2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19) Сколько времени провёл Яшка в семье мальчика?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3 месяца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полгода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почти год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больше года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22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0,4 Answers,A,60,61,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60444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20) Что такое </a:t>
            </a:r>
            <a:r>
              <a:rPr lang="ru-RU" sz="4000" b="1" i="1" dirty="0" err="1" smtClean="0"/>
              <a:t>капалуха</a:t>
            </a:r>
            <a:r>
              <a:rPr lang="ru-RU" sz="3200" b="1" dirty="0" smtClean="0"/>
              <a:t>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Название птицы-</a:t>
            </a:r>
            <a:r>
              <a:rPr lang="ru-RU" sz="3200" b="1" dirty="0" err="1" smtClean="0"/>
              <a:t>глухарки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Название зверя-росомахи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название дерева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название рассеянного ребёнка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435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1,4 Answers,B,60,56,2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21) Для кого родиной является уральская тайга?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д</a:t>
            </a:r>
            <a:r>
              <a:rPr lang="ru-RU" sz="3200" b="1" dirty="0" smtClean="0"/>
              <a:t>ля Б. Житкова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для В. Астафьева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для В. Драгунского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для Н. Носова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6952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2,3 Answers,B,60,53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22) Какие леса, в основном, в тайге?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лиственные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хвойные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смешанные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280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3,5 Answers,A,60,50,4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23) Какие лиственные деревья встречались в тайге, описанной Виктором Астафьевым?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б</a:t>
            </a:r>
            <a:r>
              <a:rPr lang="ru-RU" sz="3200" b="1" dirty="0" smtClean="0"/>
              <a:t>ерёзы и осины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берёзы и дубки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дубки и ели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осинки </a:t>
            </a:r>
            <a:r>
              <a:rPr lang="ru-RU" sz="3200" b="1" dirty="0"/>
              <a:t>и ивы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липы </a:t>
            </a:r>
            <a:r>
              <a:rPr lang="ru-RU" sz="3200" b="1" dirty="0"/>
              <a:t>и тополя</a:t>
            </a:r>
          </a:p>
        </p:txBody>
      </p:sp>
    </p:spTree>
    <p:extLst>
      <p:ext uri="{BB962C8B-B14F-4D97-AF65-F5344CB8AC3E}">
        <p14:creationId xmlns:p14="http://schemas.microsoft.com/office/powerpoint/2010/main" val="18940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4,4 Answers,C,60,59,1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24) Из каких хвойных деревьев состояла тайга, описанная В. Астафьевым в произведении «</a:t>
            </a:r>
            <a:r>
              <a:rPr lang="ru-RU" sz="3200" b="1" dirty="0" err="1" smtClean="0"/>
              <a:t>Капалуха</a:t>
            </a:r>
            <a:r>
              <a:rPr lang="ru-RU" sz="3200" b="1" dirty="0" smtClean="0"/>
              <a:t>»?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кедры, сосны, ели;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ели, сосны, лиственницы;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ели, пихты, лиственницы;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сосны, ели, вязы?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267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5,5 Answers,A,60,50,2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25) Какая таёжная ягода цветёт скромно, а созрев, очень вкусна?</a:t>
            </a:r>
          </a:p>
          <a:p>
            <a:endParaRPr lang="ru-RU" sz="3200" b="1" dirty="0"/>
          </a:p>
          <a:p>
            <a:endParaRPr lang="en-US" sz="3200" b="1" dirty="0" smtClean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черника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голубика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брусника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земляника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малина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279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6,5 Answers,D,60,57,2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748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26) Где сделала гнездо </a:t>
            </a:r>
            <a:r>
              <a:rPr lang="ru-RU" sz="3200" b="1" dirty="0" err="1" smtClean="0"/>
              <a:t>капалуха</a:t>
            </a:r>
            <a:r>
              <a:rPr lang="ru-RU" sz="3200" b="1" dirty="0" smtClean="0"/>
              <a:t> (</a:t>
            </a:r>
            <a:r>
              <a:rPr lang="ru-RU" sz="3200" b="1" dirty="0" err="1" smtClean="0"/>
              <a:t>глухарка</a:t>
            </a:r>
            <a:r>
              <a:rPr lang="ru-RU" sz="3200" b="1" dirty="0" smtClean="0"/>
              <a:t>)?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н</a:t>
            </a:r>
            <a:r>
              <a:rPr lang="ru-RU" sz="3200" b="1" dirty="0" smtClean="0"/>
              <a:t>а черничном бугре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меж деревьев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на ветках папоротника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под выдавшимся из земли корнем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в глубоко выбитом дупле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9844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7,5 Answers,D,60,56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27) Сколько яиц  было в  гнезде </a:t>
            </a:r>
            <a:r>
              <a:rPr lang="ru-RU" sz="3200" b="1" dirty="0" err="1" smtClean="0"/>
              <a:t>капалухи</a:t>
            </a:r>
            <a:r>
              <a:rPr lang="ru-RU" sz="3200" b="1" dirty="0" smtClean="0"/>
              <a:t>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1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2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3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4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5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486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5 Answers,D,60,63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048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2 ) У кого вы прочитали про животных?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У Житкова , Драгунского, </a:t>
            </a:r>
            <a:r>
              <a:rPr lang="ru-RU" sz="3200" b="1" dirty="0"/>
              <a:t>Н</a:t>
            </a:r>
            <a:r>
              <a:rPr lang="ru-RU" sz="3200" b="1" dirty="0" smtClean="0"/>
              <a:t>осова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У Житкова и Носова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У Драгунского и Носова</a:t>
            </a:r>
          </a:p>
          <a:p>
            <a:r>
              <a:rPr lang="en-US" sz="3200" b="1" dirty="0" smtClean="0"/>
              <a:t>D)</a:t>
            </a:r>
            <a:r>
              <a:rPr lang="ru-RU" sz="3200" b="1" dirty="0" smtClean="0"/>
              <a:t> У  Астафьева, Житкова, Драгунского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 </a:t>
            </a:r>
            <a:r>
              <a:rPr lang="ru-RU" sz="3200" b="1" dirty="0" smtClean="0"/>
              <a:t>У  Носова и Астафьева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902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8,2 Answers,A,60,57,2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28) Какого размера яйца </a:t>
            </a:r>
            <a:r>
              <a:rPr lang="ru-RU" sz="3200" b="1" dirty="0" err="1" smtClean="0"/>
              <a:t>глухарки</a:t>
            </a:r>
            <a:r>
              <a:rPr lang="ru-RU" sz="3200" b="1" dirty="0" smtClean="0"/>
              <a:t>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Чуть поменьше куриных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Чуть побольше куриных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384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9,5 Answers,A,60,69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29) Как вела себя </a:t>
            </a:r>
            <a:r>
              <a:rPr lang="ru-RU" sz="3200" b="1" dirty="0" err="1" smtClean="0"/>
              <a:t>капалуха</a:t>
            </a:r>
            <a:r>
              <a:rPr lang="ru-RU" sz="3200" b="1" dirty="0" smtClean="0"/>
              <a:t>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металась, мела крыльями землю;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испуганно ждала, жалась к земле;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била крыльями обидчиков;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отлетела в сторону, чтобы переждать;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полетела за помощью;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823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0,5 Answers,B,60,51,1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30) Какой живот был у </a:t>
            </a:r>
            <a:r>
              <a:rPr lang="ru-RU" sz="3200" b="1" dirty="0" err="1" smtClean="0"/>
              <a:t>капалухи</a:t>
            </a:r>
            <a:r>
              <a:rPr lang="ru-RU" sz="3200" b="1" dirty="0" smtClean="0"/>
              <a:t>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гладкий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голый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пушистый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мохнатый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шершавый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63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1,3 Answers,C,60,57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31) Почему у птицы на животе не было пуха?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и</a:t>
            </a:r>
            <a:r>
              <a:rPr lang="ru-RU" sz="3200" b="1" dirty="0" smtClean="0"/>
              <a:t>з капкана выбиралась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охотники выщипали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сама выщипала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3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2,4 Answers,D,60,61,1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32) Зачем один мальчик захотел взять яйцо </a:t>
            </a:r>
            <a:r>
              <a:rPr lang="ru-RU" sz="3200" b="1" dirty="0" err="1" smtClean="0"/>
              <a:t>капалухи</a:t>
            </a:r>
            <a:r>
              <a:rPr lang="ru-RU" sz="3200" b="1" dirty="0" smtClean="0"/>
              <a:t>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Из интереса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Для исследования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Показать другим и похвалиться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Да так!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8876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3,2 Answers,B,60,51,1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33) Взяли ли дети яйцо?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pPr marL="514350" indent="-514350">
              <a:buAutoNum type="alphaUcParenR"/>
            </a:pPr>
            <a:r>
              <a:rPr lang="ru-RU" sz="3200" b="1" dirty="0" smtClean="0"/>
              <a:t>ДА</a:t>
            </a:r>
          </a:p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НЕТ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145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4,5 Answers,D,60,57,1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88861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34) Что делали дети в тайге?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</a:t>
            </a:r>
            <a:r>
              <a:rPr lang="ru-RU" sz="3200" b="1" dirty="0" smtClean="0"/>
              <a:t> гуляли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играли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искали потерянное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были на экскурсии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собирали грибы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184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5,4 Answers,B,60,65,1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35) В каких произведениях один из героев – Мишка?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 «Про обезьянку», «Телефон»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«Он живой и светится», «Телефон»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«</a:t>
            </a:r>
            <a:r>
              <a:rPr lang="ru-RU" sz="3200" b="1" dirty="0" err="1" smtClean="0"/>
              <a:t>Капалуха</a:t>
            </a:r>
            <a:r>
              <a:rPr lang="ru-RU" sz="3200" b="1" dirty="0" smtClean="0"/>
              <a:t>», «Про обезьянку»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«</a:t>
            </a:r>
            <a:r>
              <a:rPr lang="ru-RU" sz="3200" b="1" dirty="0" err="1" smtClean="0"/>
              <a:t>Капалуха</a:t>
            </a:r>
            <a:r>
              <a:rPr lang="ru-RU" sz="3200" b="1" dirty="0" smtClean="0"/>
              <a:t>», «Он живой и светится»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383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36) Где жил Мишка из произведения Н.Н. Носова «Телефон» ? 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endParaRPr lang="ru-RU" sz="3600" b="1" dirty="0"/>
          </a:p>
          <a:p>
            <a:r>
              <a:rPr lang="en-US" sz="3600" b="1" dirty="0" smtClean="0"/>
              <a:t>A)</a:t>
            </a:r>
            <a:r>
              <a:rPr lang="ru-RU" sz="3600" b="1" dirty="0" smtClean="0"/>
              <a:t> на верхнем этаже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B)</a:t>
            </a:r>
            <a:r>
              <a:rPr lang="ru-RU" sz="3600" b="1" dirty="0" smtClean="0"/>
              <a:t> на нижнем этаже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860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6,5 Answers,C,60,65,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6470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37) Кто живой и светится?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м</a:t>
            </a:r>
            <a:r>
              <a:rPr lang="ru-RU" sz="3200" b="1" dirty="0" smtClean="0"/>
              <a:t>амин взгляд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солнечный лучик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светлячок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фонарик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магнитик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286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3 а) Сколько лет  мальчику из произведения Б. Житкова «Про обезьянку»?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</a:t>
            </a:r>
            <a:r>
              <a:rPr lang="ru-RU" sz="3200" b="1" dirty="0" smtClean="0"/>
              <a:t> 9 лет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10 лет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11 лет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12 лет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13 лет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247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7,4 Answers,B,60,59,2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38) Что обменял мальчик на светлячка?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п</a:t>
            </a:r>
            <a:r>
              <a:rPr lang="ru-RU" sz="3200" b="1" dirty="0" smtClean="0"/>
              <a:t>одъёмный кран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самосвал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экскаватор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автомобиль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806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8,5 Answers,D,60,57,2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39) Что только Мишка не предлагал за самосвал?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Гватемалу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Барбадос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плавательный круг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конструктор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машинку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5007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9,5 Answers,E,60,57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40) Что мальчик с мамой любили на ужин?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ч</a:t>
            </a:r>
            <a:r>
              <a:rPr lang="ru-RU" sz="3200" b="1" dirty="0" smtClean="0"/>
              <a:t>ай с вареньем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чай с творожной ватрушкой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чай с пирожками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чай с бутербродами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чай с бубликами и брынзой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781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0,5 Answers,D,60,62,1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41) Почему мальчик сначала ни в коем случае  не хотел отдавать самосвал?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</a:t>
            </a:r>
            <a:r>
              <a:rPr lang="ru-RU" sz="3200" b="1" dirty="0" smtClean="0"/>
              <a:t> очень дорого стоил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мама подарила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бабушка подарила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папа подарил</a:t>
            </a:r>
          </a:p>
          <a:p>
            <a:r>
              <a:rPr lang="en-US" sz="3200" b="1" dirty="0" smtClean="0"/>
              <a:t>E)</a:t>
            </a:r>
            <a:r>
              <a:rPr lang="ru-RU" sz="3200" b="1" dirty="0" smtClean="0"/>
              <a:t> сам купил на собственные деньги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273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1,5 Answers,E,60,62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42) Почему светлячок оказался лучше ценного подарка?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он, как крошечная звёздочка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он – светло-зелёный огонёк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он как из сказки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он красивый, что не наглядеться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он живой и светится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7406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2,5 Answers,A,60,59,2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43) С кем сравнила мама светлячка?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с</a:t>
            </a:r>
            <a:r>
              <a:rPr lang="ru-RU" sz="3200" b="1" dirty="0" smtClean="0"/>
              <a:t> червячком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с божьей коровкой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с бабочкой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с кузнечиком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с драгоценным камнем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169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3,4 Answers,A,60,68,3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44) Почему друзья-мальчишки решили купить телефон?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п</a:t>
            </a:r>
            <a:r>
              <a:rPr lang="ru-RU" sz="3200" b="1" dirty="0" smtClean="0"/>
              <a:t>олезная вещь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замечательная игрушка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красивая штука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занимательный прибор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525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4,5 Answers,E,60,53,2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45) О чём разговаривали мальчики по телефону?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об учёбе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об игре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о родных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о разном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ни о чём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329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5,5 Answers,C,60,59,2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676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mtClean="0"/>
              <a:t>46) </a:t>
            </a:r>
            <a:r>
              <a:rPr lang="ru-RU" sz="3200" b="1" dirty="0" smtClean="0"/>
              <a:t>Чем закончилась игра в телефон?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п</a:t>
            </a:r>
            <a:r>
              <a:rPr lang="ru-RU" sz="3200" b="1" dirty="0" smtClean="0"/>
              <a:t>родолжали разговор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телефон сломался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один мальчик сломал телефон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мальчишки сломали телефон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мальчишки обменяли телефон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535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5 Answers,C,60,-2,1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476672"/>
            <a:ext cx="70567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 б) Укажите породу обезьянки, кочевавшей из одной семьи в другую.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/>
              <a:t>A</a:t>
            </a:r>
            <a:r>
              <a:rPr lang="ru-RU" sz="3200" b="1" dirty="0" smtClean="0"/>
              <a:t>)</a:t>
            </a:r>
            <a:r>
              <a:rPr lang="en-US" sz="3200" b="1" dirty="0" smtClean="0"/>
              <a:t> </a:t>
            </a:r>
            <a:r>
              <a:rPr lang="ru-RU" sz="3200" b="1" dirty="0" smtClean="0"/>
              <a:t>горилла</a:t>
            </a:r>
          </a:p>
          <a:p>
            <a:r>
              <a:rPr lang="en-US" sz="3200" b="1" dirty="0"/>
              <a:t>B</a:t>
            </a:r>
            <a:r>
              <a:rPr lang="ru-RU" sz="3200" b="1" dirty="0" smtClean="0"/>
              <a:t>) мартышка</a:t>
            </a:r>
          </a:p>
          <a:p>
            <a:r>
              <a:rPr lang="en-US" sz="3200" b="1" dirty="0"/>
              <a:t>C</a:t>
            </a:r>
            <a:r>
              <a:rPr lang="ru-RU" sz="3200" b="1" dirty="0" smtClean="0"/>
              <a:t>) макака</a:t>
            </a:r>
          </a:p>
          <a:p>
            <a:r>
              <a:rPr lang="en-US" sz="3200" b="1" dirty="0" smtClean="0"/>
              <a:t>D)</a:t>
            </a:r>
            <a:r>
              <a:rPr lang="ru-RU" sz="3200" b="1" dirty="0" smtClean="0"/>
              <a:t> шимпанзе</a:t>
            </a:r>
            <a:endParaRPr lang="ru-RU" sz="3200" b="1" dirty="0"/>
          </a:p>
          <a:p>
            <a:r>
              <a:rPr lang="en-US" sz="3200" b="1" dirty="0" smtClean="0"/>
              <a:t>E)</a:t>
            </a:r>
            <a:r>
              <a:rPr lang="ru-RU" sz="3200" b="1" dirty="0" smtClean="0"/>
              <a:t> мандрил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162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5 Answers,D,60,63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4) Как звали макаку?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Петька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Шурик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Сашка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Яшка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Тошка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9102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5 Answers,C,60,58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5) Как называлась верхняя школьная одежда в начале ХХ века?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 smtClean="0"/>
              <a:t>пальто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гимнастёрка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шинель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плащ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куртка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956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6,5 Answers,D,60,-4,2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6) С помощью чего папа из произведения Житкова «Про обезьянку» боролся с курением?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с</a:t>
            </a:r>
            <a:r>
              <a:rPr lang="ru-RU" sz="3200" b="1" dirty="0" smtClean="0"/>
              <a:t> помощью врача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с помощью семьи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с помощью собственной воли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с помощью конфет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с помощью книг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557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Как хорошо уметь читать!,Display Only,A,0,0,2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7) Где устроили зимнюю постельку Яшке?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en-US" sz="3200" b="1" dirty="0" smtClean="0"/>
              <a:t>A) </a:t>
            </a:r>
            <a:r>
              <a:rPr lang="ru-RU" sz="3200" b="1" dirty="0"/>
              <a:t>в</a:t>
            </a:r>
            <a:r>
              <a:rPr lang="ru-RU" sz="3200" b="1" dirty="0" smtClean="0"/>
              <a:t> кровати мальчика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B)</a:t>
            </a:r>
            <a:r>
              <a:rPr lang="ru-RU" sz="3200" b="1" dirty="0" smtClean="0"/>
              <a:t> в отдельной кровати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C)</a:t>
            </a:r>
            <a:r>
              <a:rPr lang="ru-RU" sz="3200" b="1" dirty="0" smtClean="0"/>
              <a:t> в корзинке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D)</a:t>
            </a:r>
            <a:r>
              <a:rPr lang="ru-RU" sz="3200" b="1" dirty="0" smtClean="0"/>
              <a:t> на диванчике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E)</a:t>
            </a:r>
            <a:r>
              <a:rPr lang="ru-RU" sz="3200" b="1" dirty="0" smtClean="0"/>
              <a:t> в ящичке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095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</TotalTime>
  <Words>742</Words>
  <Application>Microsoft Office PowerPoint</Application>
  <PresentationFormat>Экран (4:3)</PresentationFormat>
  <Paragraphs>255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Начучитель</cp:lastModifiedBy>
  <cp:revision>72</cp:revision>
  <dcterms:created xsi:type="dcterms:W3CDTF">2014-04-06T06:22:26Z</dcterms:created>
  <dcterms:modified xsi:type="dcterms:W3CDTF">2015-01-20T16:53:48Z</dcterms:modified>
</cp:coreProperties>
</file>