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5" r:id="rId3"/>
    <p:sldId id="267" r:id="rId4"/>
    <p:sldId id="268" r:id="rId5"/>
    <p:sldId id="269" r:id="rId6"/>
    <p:sldId id="270" r:id="rId7"/>
    <p:sldId id="27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B7F6FE-5E74-45DD-A2B3-EB8AE92C89B9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D12E45-F391-41F0-9AC8-0C73CEB3F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4130-2B1B-4DDC-8335-85CDB75B33E4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F290F-6DE0-4F48-991F-9230E838B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DC57B-72BE-450B-A584-733A14A83660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2F3F-9026-41C1-A69D-9DD7B1ADE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4B0EF-C1DF-4A84-BFDF-4AC6D8F573AD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4C74D-52F8-4E9E-9B01-66FADC98C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B3DBC6-649E-4BEE-9619-0CF1B945E564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6C4EE5-541A-4BB2-A1DF-FDA078A8C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BC66-AF76-41D4-B1E5-958ACD1A71B1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9FC0-BCB9-4C42-8CDF-C523DA587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4262E-DACA-4400-BEF3-E0681521DB61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3B02E-8146-4982-9EB9-37949AA8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AB5C7-18D2-4CCF-8D88-4582D888375D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419AE-4017-4BAB-9B1D-AB03BD5FB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37C7F5-03F7-40EC-8E7A-D5ABAB94A4C0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D934F1-40B6-40F7-BEB9-F2CAB0B48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4873C-5A6C-4245-85B6-D6F5F973B155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7A979-0D1B-49FE-AC1D-3A6919633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0B0A2B-E347-41D7-904F-BA4F673EC775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59DE6A-5A77-424C-93D2-5A83B111C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A92B317-06CB-40F6-9810-CFBE40522058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0830099-F1EB-47A5-8C58-27DB87368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67" r:id="rId8"/>
    <p:sldLayoutId id="2147483675" r:id="rId9"/>
    <p:sldLayoutId id="2147483666" r:id="rId10"/>
    <p:sldLayoutId id="21474836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0"/>
            <a:ext cx="8183563" cy="28575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Monotype Corsiva" pitchFamily="66" charset="0"/>
              </a:rPr>
              <a:t>Моделирование </a:t>
            </a:r>
            <a:br>
              <a:rPr lang="ru-RU" sz="5400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Monotype Corsiva" pitchFamily="66" charset="0"/>
              </a:rPr>
            </a:br>
            <a:r>
              <a:rPr lang="ru-RU" sz="5400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Monotype Corsiva" pitchFamily="66" charset="0"/>
              </a:rPr>
              <a:t>из гофрированной бумаги цветка тюльпана</a:t>
            </a:r>
            <a:endParaRPr lang="ru-RU" sz="5400" i="1" dirty="0">
              <a:solidFill>
                <a:schemeClr val="accent1">
                  <a:tint val="88000"/>
                  <a:satMod val="1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857625"/>
            <a:ext cx="8183562" cy="1714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Отрезать 6 полосок  гофрированной бумаги размером 3*18 см вдоль линий гофрирования </a:t>
            </a:r>
            <a:endParaRPr lang="ru-RU" sz="2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3554" name="Picture 2" descr="J:\мастер класс\Новая папка\1408200942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571500"/>
            <a:ext cx="3702050" cy="2776538"/>
          </a:xfrm>
        </p:spPr>
      </p:pic>
      <p:pic>
        <p:nvPicPr>
          <p:cNvPr id="23555" name="Picture 3" descr="J:\мастер класс\Новая папка\140820094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571500"/>
            <a:ext cx="3867150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Скрутить полоску в середине 2 раза. Сложить ее пополам</a:t>
            </a:r>
            <a:endParaRPr lang="ru-RU" sz="2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4578" name="Picture 2" descr="J:\мастер класс\Новая папка\1408200942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428625"/>
            <a:ext cx="3286125" cy="2463800"/>
          </a:xfrm>
        </p:spPr>
      </p:pic>
      <p:pic>
        <p:nvPicPr>
          <p:cNvPr id="24579" name="Picture 3" descr="J:\мастер класс\Новая папка\140820094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428625"/>
            <a:ext cx="35242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J:\мастер класс\Новая папка\1408200942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2525713"/>
            <a:ext cx="3500438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Сделать выпуклый лепесток, растягивая оба слоя бумаги. Сжать и закрутить основание.</a:t>
            </a:r>
            <a:endParaRPr lang="ru-RU" sz="2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5602" name="Picture 2" descr="J:\мастер класс\Новая папка\1408200942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500063"/>
            <a:ext cx="3786187" cy="2840037"/>
          </a:xfrm>
        </p:spPr>
      </p:pic>
      <p:pic>
        <p:nvPicPr>
          <p:cNvPr id="25603" name="Picture 3" descr="J:\мастер класс\Новая папка\1408200942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428750"/>
            <a:ext cx="4081463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Взять проволоку для стебля (15-20 см) и закрепить вокруг лепестков. Нарезать полоски зеленой бумаги 2 см поперек гофрирования, сложить вдвое и оклеить ими проволоку.</a:t>
            </a:r>
            <a:endParaRPr lang="ru-RU" sz="1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6626" name="Picture 2" descr="J:\мастер класс\Новая папка\1408200942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500063"/>
            <a:ext cx="3643313" cy="2732087"/>
          </a:xfrm>
        </p:spPr>
      </p:pic>
      <p:pic>
        <p:nvPicPr>
          <p:cNvPr id="26627" name="Picture 3" descr="J:\мастер класс\Новая папка\1408200942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2428875"/>
            <a:ext cx="367665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J:\мастер класс\Новая папка\1408200942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500063"/>
            <a:ext cx="3652838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786313"/>
            <a:ext cx="8183562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Из плотной двусторонней бумаги вырежи листья и </a:t>
            </a:r>
            <a:r>
              <a:rPr lang="ru-RU" sz="1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слегка</a:t>
            </a:r>
            <a: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закрути их.</a:t>
            </a:r>
            <a:endParaRPr lang="ru-RU" sz="2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7650" name="Picture 2" descr="J:\мастер класс\Новая папка\1408200942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500063"/>
            <a:ext cx="3857625" cy="2892425"/>
          </a:xfrm>
        </p:spPr>
      </p:pic>
      <p:pic>
        <p:nvPicPr>
          <p:cNvPr id="27651" name="Picture 3" descr="J:\мастер класс\Новая папка\1408200942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643063"/>
            <a:ext cx="4081463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803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        </a:t>
            </a: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   </a:t>
            </a: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 </a:t>
            </a: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праздником !</a:t>
            </a:r>
            <a:endParaRPr lang="ru-RU" sz="2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8674" name="Picture 2" descr="J:\мастер класс\Новая папка\IMG_40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571500"/>
            <a:ext cx="5643563" cy="42322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147</TotalTime>
  <Words>80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Моделирование  из гофрированной бумаги цветка тюльпана</vt:lpstr>
      <vt:lpstr>Отрезать 6 полосок  гофрированной бумаги размером 3*18 см вдоль линий гофрирования </vt:lpstr>
      <vt:lpstr>Скрутить полоску в середине 2 раза. Сложить ее пополам</vt:lpstr>
      <vt:lpstr>Сделать выпуклый лепесток, растягивая оба слоя бумаги. Сжать и закрутить основание.</vt:lpstr>
      <vt:lpstr>Взять проволоку для стебля (15-20 см) и закрепить вокруг лепестков. Нарезать полоски зеленой бумаги 2 см поперек гофрирования, сложить вдвое и оклеить ими проволоку.</vt:lpstr>
      <vt:lpstr>Из плотной двусторонней бумаги вырежи листья и слегка закрути их.</vt:lpstr>
      <vt:lpstr>                         С праздником 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Новые технологии в  работе с бумагой</dc:title>
  <dc:creator>User</dc:creator>
  <cp:lastModifiedBy>Алсу</cp:lastModifiedBy>
  <cp:revision>19</cp:revision>
  <dcterms:created xsi:type="dcterms:W3CDTF">2008-07-16T09:09:12Z</dcterms:created>
  <dcterms:modified xsi:type="dcterms:W3CDTF">2013-11-26T14:25:19Z</dcterms:modified>
</cp:coreProperties>
</file>