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00E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224" autoAdjust="0"/>
    <p:restoredTop sz="94660"/>
  </p:normalViewPr>
  <p:slideViewPr>
    <p:cSldViewPr>
      <p:cViewPr varScale="1">
        <p:scale>
          <a:sx n="26" d="100"/>
          <a:sy n="26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48A24C-D867-43D6-B103-078C10A70BAF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E5BCAB-3168-4CDD-B44C-7DB8857FF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АЛГОРИТМ.</a:t>
            </a:r>
            <a:r>
              <a:rPr lang="ru-RU" sz="6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6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ru-RU" sz="4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754872" cy="471490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ЧЁТКОЕ  ПОШАГОВОЕ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ru-RU" b="1" dirty="0" smtClean="0">
                <a:solidFill>
                  <a:srgbClr val="00B050"/>
                </a:solidFill>
              </a:rPr>
              <a:t> ОПИСАНИЕ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ДЕЙСТВИЯ       </a:t>
            </a:r>
            <a:r>
              <a:rPr lang="en-US" b="1" dirty="0" smtClean="0">
                <a:solidFill>
                  <a:srgbClr val="00B050"/>
                </a:solidFill>
              </a:rPr>
              <a:t>    </a:t>
            </a:r>
            <a:r>
              <a:rPr lang="ru-RU" dirty="0" smtClean="0"/>
              <a:t>НАЗЫВАЕТСЯ         АЛГОРИТМОМ  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МЕТОД КЛАССА-</a:t>
            </a:r>
            <a:r>
              <a:rPr lang="ru-RU" dirty="0" smtClean="0">
                <a:solidFill>
                  <a:srgbClr val="FFC000"/>
                </a:solidFill>
              </a:rPr>
              <a:t>ЭТО АЛГОРИТМЫ ДЕЙСТВИЙ    </a:t>
            </a:r>
            <a:r>
              <a:rPr lang="ru-RU" dirty="0" smtClean="0">
                <a:solidFill>
                  <a:srgbClr val="F2800E"/>
                </a:solidFill>
              </a:rPr>
              <a:t>ОБЪЕКТО</a:t>
            </a:r>
            <a:r>
              <a:rPr lang="ru-RU" dirty="0" smtClean="0">
                <a:solidFill>
                  <a:srgbClr val="FFC000"/>
                </a:solidFill>
              </a:rPr>
              <a:t>В,КОТОРЫЕ ВКЛЮЧАЮТСЯ В ОПИСАНИЕ КЛАССА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5572140"/>
            <a:ext cx="4429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начальных классов: Хурулова </a:t>
            </a:r>
            <a:r>
              <a:rPr lang="ru-RU" smtClean="0"/>
              <a:t>Ольга Иосифовна-</a:t>
            </a:r>
            <a:endParaRPr lang="ru-RU" dirty="0" smtClean="0"/>
          </a:p>
          <a:p>
            <a:r>
              <a:rPr lang="ru-RU" dirty="0" smtClean="0"/>
              <a:t>МОКУ СОШ с.Николаевка, Амурской области, Ивановского района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85728"/>
          <a:ext cx="7786742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742"/>
              </a:tblGrid>
              <a:tr h="10715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КЛАНЯЕТСЯ,КЛАНЯЕТСЯ,ПРИДЁТ ДОМОЙ –РАСТЯНЕТСЯ.</a:t>
                      </a:r>
                    </a:p>
                    <a:p>
                      <a:r>
                        <a:rPr lang="ru-RU" dirty="0" smtClean="0"/>
                        <a:t>  </a:t>
                      </a:r>
                      <a:endParaRPr lang="en-US" dirty="0" smtClean="0"/>
                    </a:p>
                    <a:p>
                      <a:r>
                        <a:rPr lang="ru-RU" dirty="0" smtClean="0"/>
                        <a:t>КЛАСС</a:t>
                      </a:r>
                      <a:r>
                        <a:rPr lang="ru-RU" baseline="0" dirty="0" smtClean="0"/>
                        <a:t>  (                )</a:t>
                      </a:r>
                      <a:r>
                        <a:rPr lang="ru-RU" dirty="0" smtClean="0"/>
                        <a:t>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857496"/>
          <a:ext cx="7786742" cy="46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460364">
                <a:tc>
                  <a:txBody>
                    <a:bodyPr/>
                    <a:lstStyle/>
                    <a:p>
                      <a:r>
                        <a:rPr lang="ru-RU" dirty="0" smtClean="0"/>
                        <a:t>СВОЙСТВА 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ПОВЕДЕНИЕ  КЛАССА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3286124"/>
          <a:ext cx="778674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256"/>
                <a:gridCol w="1338497"/>
                <a:gridCol w="1264136"/>
                <a:gridCol w="2453912"/>
                <a:gridCol w="1419642"/>
                <a:gridCol w="216299"/>
              </a:tblGrid>
              <a:tr h="303989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788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571612"/>
          <a:ext cx="7715304" cy="914400"/>
        </p:xfrm>
        <a:graphic>
          <a:graphicData uri="http://schemas.openxmlformats.org/drawingml/2006/table">
            <a:tbl>
              <a:tblPr/>
              <a:tblGrid>
                <a:gridCol w="7715304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ЕЛА-ЕЛА ДУБ,ДУБ</a:t>
                      </a:r>
                      <a:r>
                        <a:rPr lang="ru-RU" baseline="0" dirty="0" smtClean="0"/>
                        <a:t>    ПОЛОМАЛА ЗУБ,ЗУБ.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КЛАСС      (                    )                                   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ПОРАБОТАЙ  СО ЗНАЧКАМИ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ТАБЛИЦА, РИСУНОК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 файла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428604"/>
            <a:ext cx="5143536" cy="28681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32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8981677">
            <a:off x="6242191" y="-401536"/>
            <a:ext cx="1857388" cy="18573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2807010">
            <a:off x="7527810" y="955521"/>
            <a:ext cx="1857388" cy="18573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5929322" y="2000240"/>
            <a:ext cx="1214446" cy="121444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3691500">
            <a:off x="5325726" y="759327"/>
            <a:ext cx="1143008" cy="10001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9083041">
            <a:off x="6185597" y="1553853"/>
            <a:ext cx="955723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8340305">
            <a:off x="6760553" y="2308843"/>
            <a:ext cx="1090007" cy="98154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 rot="4531271">
            <a:off x="7413742" y="2219751"/>
            <a:ext cx="611350" cy="1346927"/>
          </a:xfrm>
          <a:prstGeom prst="parallelogram">
            <a:avLst>
              <a:gd name="adj" fmla="val 28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285728"/>
          <a:ext cx="228601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ПРИДУМАЙТЕ СВОИ ФИГУРКИ.В КАЖДУЮ ФИГУРКУ ДОЛЖНЫ ВХОДИТЬ ВСЕ 7 КУСОЧКОВ.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85720" y="2928934"/>
          <a:ext cx="2357454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</a:tblGrid>
              <a:tr h="35719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71472" y="4000504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>
            <a:off x="571472" y="3286124"/>
            <a:ext cx="357190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16200000">
            <a:off x="821505" y="3464719"/>
            <a:ext cx="714380" cy="3571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478632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071670" y="3857628"/>
            <a:ext cx="357190" cy="9286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1044751">
            <a:off x="1667546" y="5668082"/>
            <a:ext cx="714380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10800000">
            <a:off x="714348" y="5643578"/>
            <a:ext cx="714380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-857280"/>
            <a:ext cx="3429000" cy="2914672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СОСТАВЬ  ТЕКСТ-ОПИСАНИЕ .</a:t>
            </a:r>
            <a:b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СЛОНЁНОК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2214554"/>
            <a:ext cx="3786214" cy="4286280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лон1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863" b="586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72386" cy="117348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  АЛГОРИТМ: «КАК ПОМОЧЬ        МАМЕ ПОДМЕСТИ ПОЛ»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472386" cy="6025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ВСПОМНИ ОПРЕДЕЛЕНИЕ АЛГОРИТМА, ЕСЛИ ЕСТЬ ЗАТРУДНЕНИЯ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ВЕРНИСЬ НА  ПЕРВЫЙ СЛАЙД.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2786058"/>
          <a:ext cx="7239000" cy="37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/>
              </a:tblGrid>
              <a:tr h="3714775">
                <a:tc>
                  <a:txBody>
                    <a:bodyPr/>
                    <a:lstStyle/>
                    <a:p>
                      <a:r>
                        <a:rPr lang="ru-RU" dirty="0" smtClean="0"/>
                        <a:t>АЛГОРИТМ-ЭТО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0"/>
          <a:ext cx="7286676" cy="71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76"/>
              </a:tblGrid>
              <a:tr h="71435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НАПИШИТЕ ДЕЙСТВИЕ , КОТОРОЕ ВЫПОЛНЯЮТ КАЖДЫЙ  ИЗ  ЭТИХ  ПРЕДМЕТОВ.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785794"/>
          <a:ext cx="7286680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70"/>
                <a:gridCol w="1821670"/>
                <a:gridCol w="1821670"/>
                <a:gridCol w="1821670"/>
              </a:tblGrid>
              <a:tr h="6123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308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28-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500174"/>
            <a:ext cx="1238250" cy="1214446"/>
          </a:xfrm>
          <a:prstGeom prst="rect">
            <a:avLst/>
          </a:prstGeom>
        </p:spPr>
      </p:pic>
      <p:pic>
        <p:nvPicPr>
          <p:cNvPr id="7" name="Рисунок 6" descr="a28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1643050"/>
            <a:ext cx="1000132" cy="928694"/>
          </a:xfrm>
          <a:prstGeom prst="rect">
            <a:avLst/>
          </a:prstGeom>
        </p:spPr>
      </p:pic>
      <p:pic>
        <p:nvPicPr>
          <p:cNvPr id="8" name="Рисунок 7" descr="AG00154_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428736"/>
            <a:ext cx="1285884" cy="1357322"/>
          </a:xfrm>
          <a:prstGeom prst="rect">
            <a:avLst/>
          </a:prstGeom>
        </p:spPr>
      </p:pic>
      <p:pic>
        <p:nvPicPr>
          <p:cNvPr id="9" name="Рисунок 8" descr="25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1428736"/>
            <a:ext cx="1071570" cy="1357322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5143512"/>
          <a:ext cx="7286676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76"/>
              </a:tblGrid>
              <a:tr h="142876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КЛАССА-ЭТО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71472" y="2928934"/>
          <a:ext cx="721523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238"/>
              </a:tblGrid>
              <a:tr h="585154"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 МЕТОДОМ  ЭТОТ ПРЕДМЕТ(КЛАСС) ВЫПОЛНЯЕТ СВОЁ ДЕЙСТВИЕ 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71472" y="3571876"/>
          <a:ext cx="7215236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09"/>
                <a:gridCol w="1803809"/>
                <a:gridCol w="1803809"/>
                <a:gridCol w="1803809"/>
              </a:tblGrid>
              <a:tr h="15716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285728"/>
            <a:ext cx="3429000" cy="207170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СЛОВАРНАЯ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РАБОТА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500174"/>
            <a:ext cx="3429000" cy="50720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какими новыми понятиями ты познакомился 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d7bfbb42edcbbc148491e5164e3ef67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82" r="2982"/>
          <a:stretch>
            <a:fillRect/>
          </a:stretch>
        </p:blipFill>
        <p:spPr/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5572140"/>
          <a:ext cx="464347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СЕБЕ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ЗА УРОК ОЦЕНКУ.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14744" y="5643578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142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АЛГОРИТМ.МЕТОД КЛАССА.</vt:lpstr>
      <vt:lpstr>Слайд 2</vt:lpstr>
      <vt:lpstr>  ПОРАБОТАЙ  СО ЗНАЧКАМИ   ( ТАБЛИЦА, РИСУНОК из  файла )</vt:lpstr>
      <vt:lpstr>Слайд 4</vt:lpstr>
      <vt:lpstr>СОСТАВЬ  ТЕКСТ-ОПИСАНИЕ .         СЛОНЁНОК.</vt:lpstr>
      <vt:lpstr>СОСТАВЬ  АЛГОРИТМ: «КАК ПОМОЧЬ        МАМЕ ПОДМЕСТИ ПОЛ»</vt:lpstr>
      <vt:lpstr>Слайд 7</vt:lpstr>
      <vt:lpstr>   СЛОВАРНАЯ      РАБОТА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АЛГОРИТМ.МЕТОД КЛАССА.</dc:title>
  <dc:creator>Хурулова Ольга</dc:creator>
  <cp:lastModifiedBy>Хурулова </cp:lastModifiedBy>
  <cp:revision>28</cp:revision>
  <dcterms:created xsi:type="dcterms:W3CDTF">2001-02-17T12:02:14Z</dcterms:created>
  <dcterms:modified xsi:type="dcterms:W3CDTF">2012-07-08T09:26:25Z</dcterms:modified>
</cp:coreProperties>
</file>