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55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17F00A-DEDE-47BE-9360-3AC0BCD773B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C60A37-1638-4F2B-94F8-F7F959012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7"/>
            <a:ext cx="7723584" cy="473501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Живая      азбука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МКОУ «</a:t>
            </a:r>
            <a:r>
              <a:rPr lang="ru-RU" dirty="0" err="1" smtClean="0"/>
              <a:t>Новохоперская</a:t>
            </a:r>
            <a:r>
              <a:rPr lang="ru-RU" dirty="0" smtClean="0"/>
              <a:t> ООШ»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Попова Ольга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И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014526" cy="15525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r>
              <a:rPr lang="ru-RU" sz="2800" b="1" dirty="0" smtClean="0"/>
              <a:t>ндия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r>
              <a:rPr lang="ru-RU" sz="2800" b="1" dirty="0" smtClean="0"/>
              <a:t>зюм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И</a:t>
            </a:r>
            <a:r>
              <a:rPr lang="ru-RU" sz="2800" b="1" dirty="0" smtClean="0"/>
              <a:t>ндюк</a:t>
            </a:r>
            <a:endParaRPr lang="ru-RU" dirty="0"/>
          </a:p>
        </p:txBody>
      </p:sp>
      <p:pic>
        <p:nvPicPr>
          <p:cNvPr id="9218" name="Picture 2" descr="C:\Documents and Settings\admin\Мои документы\Мои рисунки\азбука\азбука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2452688"/>
            <a:ext cx="6215106" cy="419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Й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1657336" cy="15525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Й</a:t>
            </a:r>
            <a:r>
              <a:rPr lang="ru-RU" sz="2800" b="1" dirty="0" smtClean="0"/>
              <a:t>ог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Й</a:t>
            </a:r>
            <a:r>
              <a:rPr lang="ru-RU" sz="2800" b="1" dirty="0" smtClean="0"/>
              <a:t>огурт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Й</a:t>
            </a:r>
            <a:r>
              <a:rPr lang="ru-RU" sz="2800" b="1" dirty="0" smtClean="0"/>
              <a:t>од</a:t>
            </a:r>
            <a:endParaRPr lang="ru-RU" dirty="0"/>
          </a:p>
        </p:txBody>
      </p:sp>
      <p:pic>
        <p:nvPicPr>
          <p:cNvPr id="10242" name="Picture 2" descr="C:\Documents and Settings\admin\Мои документы\Мои рисунки\азбука\азбука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00239"/>
            <a:ext cx="1928827" cy="454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К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228840" cy="16240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К</a:t>
            </a:r>
            <a:r>
              <a:rPr lang="ru-RU" sz="2800" b="1" dirty="0" smtClean="0"/>
              <a:t>остяника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</a:t>
            </a:r>
            <a:r>
              <a:rPr lang="ru-RU" sz="2800" b="1" dirty="0" smtClean="0"/>
              <a:t>лубника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</a:t>
            </a:r>
            <a:r>
              <a:rPr lang="ru-RU" sz="2800" b="1" dirty="0" smtClean="0"/>
              <a:t>онь</a:t>
            </a:r>
            <a:endParaRPr lang="ru-RU" dirty="0"/>
          </a:p>
        </p:txBody>
      </p:sp>
      <p:pic>
        <p:nvPicPr>
          <p:cNvPr id="11266" name="Picture 2" descr="C:\Documents and Settings\admin\Мои документы\Мои рисунки\азбука\азбука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00306"/>
            <a:ext cx="621510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Л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1585898" cy="155257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Л</a:t>
            </a:r>
            <a:r>
              <a:rPr lang="ru-RU" b="1" dirty="0" smtClean="0"/>
              <a:t>имон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Л</a:t>
            </a:r>
            <a:r>
              <a:rPr lang="ru-RU" b="1" dirty="0" smtClean="0"/>
              <a:t>ипа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Л</a:t>
            </a:r>
            <a:r>
              <a:rPr lang="ru-RU" b="1" dirty="0" smtClean="0"/>
              <a:t>ужа</a:t>
            </a:r>
            <a:endParaRPr lang="ru-RU" dirty="0"/>
          </a:p>
        </p:txBody>
      </p:sp>
      <p:pic>
        <p:nvPicPr>
          <p:cNvPr id="12290" name="Picture 2" descr="C:\Documents and Settings\admin\Мои документы\Мои рисунки\азбука\азбука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52687"/>
            <a:ext cx="6715172" cy="3690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085964" cy="14096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</a:t>
            </a:r>
            <a:r>
              <a:rPr lang="ru-RU" b="1" dirty="0" smtClean="0"/>
              <a:t>анго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М</a:t>
            </a:r>
            <a:r>
              <a:rPr lang="ru-RU" b="1" dirty="0" smtClean="0"/>
              <a:t>алина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М</a:t>
            </a:r>
            <a:r>
              <a:rPr lang="ru-RU" b="1" dirty="0" smtClean="0"/>
              <a:t>ама</a:t>
            </a:r>
            <a:endParaRPr lang="ru-RU" dirty="0"/>
          </a:p>
        </p:txBody>
      </p:sp>
      <p:pic>
        <p:nvPicPr>
          <p:cNvPr id="13314" name="Picture 2" descr="C:\Documents and Settings\admin\Мои документы\Мои рисунки\азбука\азбука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928934"/>
            <a:ext cx="7387568" cy="357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3300410" cy="162401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b="1" dirty="0" smtClean="0"/>
              <a:t>ектарины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b="1" dirty="0" smtClean="0"/>
              <a:t>итки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800" b="1" dirty="0" smtClean="0"/>
              <a:t>ожницы</a:t>
            </a:r>
            <a:endParaRPr lang="ru-RU" dirty="0"/>
          </a:p>
        </p:txBody>
      </p:sp>
      <p:pic>
        <p:nvPicPr>
          <p:cNvPr id="14338" name="Picture 2" descr="C:\Documents and Settings\admin\Мои документы\Мои рисунки\азбука\азбука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66437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О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2214578" cy="18573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r>
              <a:rPr lang="ru-RU" sz="2800" b="1" dirty="0" smtClean="0"/>
              <a:t>зеро</a:t>
            </a:r>
          </a:p>
          <a:p>
            <a:pPr algn="r"/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r>
              <a:rPr lang="ru-RU" sz="2800" b="1" dirty="0" smtClean="0"/>
              <a:t>блепиха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О</a:t>
            </a:r>
            <a:r>
              <a:rPr lang="ru-RU" sz="2800" b="1" dirty="0" smtClean="0"/>
              <a:t>лень</a:t>
            </a:r>
            <a:endParaRPr lang="ru-RU" dirty="0"/>
          </a:p>
        </p:txBody>
      </p:sp>
      <p:pic>
        <p:nvPicPr>
          <p:cNvPr id="15362" name="Picture 2" descr="C:\Documents and Settings\admin\Мои документы\Мои рисунки\азбука\азбука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544" y="2357430"/>
            <a:ext cx="507301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П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657468" cy="17668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П</a:t>
            </a:r>
            <a:r>
              <a:rPr lang="ru-RU" sz="2800" b="1" dirty="0" smtClean="0"/>
              <a:t>ерсики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П</a:t>
            </a:r>
            <a:r>
              <a:rPr lang="ru-RU" sz="2800" b="1" dirty="0" smtClean="0"/>
              <a:t>екарь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П</a:t>
            </a:r>
            <a:r>
              <a:rPr lang="ru-RU" sz="2800" b="1" dirty="0" smtClean="0"/>
              <a:t>опугай</a:t>
            </a:r>
            <a:endParaRPr lang="ru-RU" dirty="0"/>
          </a:p>
        </p:txBody>
      </p:sp>
      <p:pic>
        <p:nvPicPr>
          <p:cNvPr id="16386" name="Picture 2" descr="C:\Documents and Settings\admin\Мои документы\Мои рисунки\азбука\азбука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4284914" cy="5105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Р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300278" cy="19097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Р</a:t>
            </a:r>
            <a:r>
              <a:rPr lang="ru-RU" sz="2800" b="1" dirty="0" smtClean="0"/>
              <a:t>оссия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Р</a:t>
            </a:r>
            <a:r>
              <a:rPr lang="ru-RU" sz="2800" b="1" dirty="0" smtClean="0"/>
              <a:t>одина</a:t>
            </a:r>
          </a:p>
          <a:p>
            <a:r>
              <a:rPr lang="ru-RU" sz="2800" b="1" dirty="0" smtClean="0"/>
              <a:t>Рябина</a:t>
            </a:r>
            <a:endParaRPr lang="ru-RU" dirty="0"/>
          </a:p>
        </p:txBody>
      </p:sp>
      <p:pic>
        <p:nvPicPr>
          <p:cNvPr id="17410" name="Picture 2" descr="C:\Documents and Settings\admin\Мои документы\Мои рисунки\азбука\азбука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8"/>
            <a:ext cx="5163112" cy="4714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657468" cy="17668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r>
              <a:rPr lang="ru-RU" sz="2800" b="1" dirty="0" smtClean="0"/>
              <a:t>лива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r>
              <a:rPr lang="ru-RU" sz="2800" b="1" dirty="0" smtClean="0"/>
              <a:t>мородина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</a:t>
            </a:r>
            <a:r>
              <a:rPr lang="ru-RU" sz="2800" b="1" dirty="0" smtClean="0"/>
              <a:t>текло</a:t>
            </a:r>
            <a:endParaRPr lang="ru-RU" dirty="0"/>
          </a:p>
        </p:txBody>
      </p:sp>
      <p:pic>
        <p:nvPicPr>
          <p:cNvPr id="18434" name="Picture 2" descr="C:\Documents and Settings\admin\Мои документы\Мои рисунки\азбука\азбука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71678"/>
            <a:ext cx="510435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ист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рбуз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пельсин</a:t>
            </a:r>
            <a:endParaRPr lang="ru-RU" sz="4400" dirty="0"/>
          </a:p>
        </p:txBody>
      </p:sp>
      <p:pic>
        <p:nvPicPr>
          <p:cNvPr id="1026" name="Picture 2" descr="C:\Documents and Settings\admin\Мои документы\Мои рисунки\азбука\азб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14488"/>
            <a:ext cx="471490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1943088" cy="19097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800" b="1" dirty="0" smtClean="0"/>
              <a:t>рубка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800" b="1" dirty="0" smtClean="0"/>
              <a:t>уфли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800" b="1" dirty="0" smtClean="0"/>
              <a:t>ыква</a:t>
            </a:r>
            <a:endParaRPr lang="ru-RU" dirty="0"/>
          </a:p>
        </p:txBody>
      </p:sp>
      <p:pic>
        <p:nvPicPr>
          <p:cNvPr id="19458" name="Picture 2" descr="C:\Documents and Settings\admin\Мои документы\Мои рисунки\азбука\азбука 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43050"/>
            <a:ext cx="4902390" cy="4519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014526" cy="169544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2800" b="1" dirty="0" smtClean="0"/>
              <a:t>тюг</a:t>
            </a:r>
          </a:p>
          <a:p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2800" b="1" dirty="0" smtClean="0"/>
              <a:t>тро</a:t>
            </a:r>
          </a:p>
          <a:p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2800" b="1" dirty="0" smtClean="0"/>
              <a:t>рюк</a:t>
            </a:r>
            <a:endParaRPr lang="ru-RU" dirty="0"/>
          </a:p>
        </p:txBody>
      </p:sp>
      <p:pic>
        <p:nvPicPr>
          <p:cNvPr id="20482" name="Picture 2" descr="C:\Documents and Settings\admin\Мои документы\Мои рисунки\азбука\азбука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5408621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A55529"/>
                </a:solidFill>
              </a:rPr>
              <a:t>Ф</a:t>
            </a:r>
            <a:endParaRPr lang="ru-RU" sz="4800" b="1" dirty="0">
              <a:solidFill>
                <a:srgbClr val="A5552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657468" cy="219551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A55529"/>
                </a:solidFill>
              </a:rPr>
              <a:t>Ф</a:t>
            </a:r>
            <a:r>
              <a:rPr lang="ru-RU" sz="2800" b="1" dirty="0" smtClean="0"/>
              <a:t>иники</a:t>
            </a:r>
          </a:p>
          <a:p>
            <a:r>
              <a:rPr lang="ru-RU" sz="2800" b="1" dirty="0" smtClean="0">
                <a:solidFill>
                  <a:srgbClr val="A55529"/>
                </a:solidFill>
              </a:rPr>
              <a:t>Ф</a:t>
            </a:r>
            <a:r>
              <a:rPr lang="ru-RU" sz="2800" b="1" dirty="0" smtClean="0"/>
              <a:t>исташки</a:t>
            </a:r>
          </a:p>
          <a:p>
            <a:r>
              <a:rPr lang="ru-RU" sz="2800" b="1" dirty="0" smtClean="0">
                <a:solidFill>
                  <a:srgbClr val="A55529"/>
                </a:solidFill>
              </a:rPr>
              <a:t>Ф</a:t>
            </a:r>
            <a:r>
              <a:rPr lang="ru-RU" sz="2800" b="1" dirty="0" smtClean="0"/>
              <a:t>орточка</a:t>
            </a:r>
            <a:endParaRPr lang="ru-RU" dirty="0"/>
          </a:p>
        </p:txBody>
      </p:sp>
      <p:pic>
        <p:nvPicPr>
          <p:cNvPr id="21506" name="Picture 2" descr="C:\Documents and Settings\admin\Мои документы\Мои рисунки\азбука\азбука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00240"/>
            <a:ext cx="4929222" cy="3503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Х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014526" cy="17668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Х</a:t>
            </a:r>
            <a:r>
              <a:rPr lang="ru-RU" sz="2800" b="1" dirty="0" smtClean="0"/>
              <a:t>урма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Х</a:t>
            </a:r>
            <a:r>
              <a:rPr lang="ru-RU" sz="2800" b="1" dirty="0" smtClean="0"/>
              <a:t>алва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Х</a:t>
            </a:r>
            <a:r>
              <a:rPr lang="ru-RU" sz="2800" b="1" dirty="0" smtClean="0"/>
              <a:t>леб</a:t>
            </a:r>
            <a:endParaRPr lang="ru-RU" dirty="0"/>
          </a:p>
        </p:txBody>
      </p:sp>
      <p:pic>
        <p:nvPicPr>
          <p:cNvPr id="22530" name="Picture 2" descr="C:\Documents and Settings\admin\Мои документы\Мои рисунки\азбука\азбука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564360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Ц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657468" cy="183832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Ц</a:t>
            </a:r>
            <a:r>
              <a:rPr lang="ru-RU" sz="2800" b="1" dirty="0" smtClean="0"/>
              <a:t>итрусы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Ц</a:t>
            </a:r>
            <a:r>
              <a:rPr lang="ru-RU" sz="2800" b="1" dirty="0" smtClean="0"/>
              <a:t>апля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Ц</a:t>
            </a:r>
            <a:r>
              <a:rPr lang="ru-RU" sz="2800" b="1" dirty="0" smtClean="0"/>
              <a:t>веток</a:t>
            </a:r>
            <a:endParaRPr lang="ru-RU" dirty="0"/>
          </a:p>
        </p:txBody>
      </p:sp>
      <p:pic>
        <p:nvPicPr>
          <p:cNvPr id="23554" name="Picture 2" descr="C:\Documents and Settings\admin\Мои документы\Мои рисунки\азбука\азбука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71744"/>
            <a:ext cx="5124470" cy="290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Ч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085964" cy="17668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Ч</a:t>
            </a:r>
            <a:r>
              <a:rPr lang="ru-RU" sz="2800" b="1" dirty="0" smtClean="0"/>
              <a:t>ерешня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Ч</a:t>
            </a:r>
            <a:r>
              <a:rPr lang="ru-RU" sz="2800" b="1" dirty="0" smtClean="0"/>
              <a:t>ерепаха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Ч</a:t>
            </a:r>
            <a:r>
              <a:rPr lang="ru-RU" sz="2800" b="1" dirty="0" smtClean="0"/>
              <a:t>ашка</a:t>
            </a:r>
            <a:endParaRPr lang="ru-RU" dirty="0"/>
          </a:p>
        </p:txBody>
      </p:sp>
      <p:pic>
        <p:nvPicPr>
          <p:cNvPr id="24578" name="Picture 2" descr="C:\Documents and Settings\admin\Мои документы\Мои рисунки\азбука\азбука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736"/>
            <a:ext cx="5266470" cy="476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Ш  Щ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300278" cy="16954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Ш</a:t>
            </a:r>
            <a:r>
              <a:rPr lang="ru-RU" sz="2800" b="1" dirty="0" smtClean="0"/>
              <a:t>иповник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Ш</a:t>
            </a:r>
            <a:r>
              <a:rPr lang="ru-RU" sz="2800" b="1" dirty="0" smtClean="0"/>
              <a:t>ишки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Щ</a:t>
            </a:r>
            <a:r>
              <a:rPr lang="ru-RU" sz="2800" b="1" dirty="0" smtClean="0"/>
              <a:t>ётка</a:t>
            </a:r>
            <a:endParaRPr lang="ru-RU" dirty="0"/>
          </a:p>
        </p:txBody>
      </p:sp>
      <p:pic>
        <p:nvPicPr>
          <p:cNvPr id="25602" name="Picture 2" descr="C:\Documents and Settings\admin\Мои документы\Мои рисунки\азбука\азбука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4" y="1428736"/>
            <a:ext cx="4255251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Ъ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Documents and Settings\admin\Мои документы\Мои рисунки\азбука\азбука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2334" y="1554163"/>
            <a:ext cx="553173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Э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371716" cy="16240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Э</a:t>
            </a:r>
            <a:r>
              <a:rPr lang="ru-RU" sz="2800" b="1" dirty="0" smtClean="0"/>
              <a:t>скимо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Э</a:t>
            </a:r>
            <a:r>
              <a:rPr lang="ru-RU" sz="2800" b="1" dirty="0" smtClean="0"/>
              <a:t>скимос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Э</a:t>
            </a:r>
            <a:r>
              <a:rPr lang="ru-RU" sz="2800" b="1" dirty="0" smtClean="0"/>
              <a:t>кскурсия</a:t>
            </a:r>
            <a:endParaRPr lang="ru-RU" dirty="0"/>
          </a:p>
        </p:txBody>
      </p:sp>
      <p:pic>
        <p:nvPicPr>
          <p:cNvPr id="27650" name="Picture 2" descr="C:\Documents and Settings\admin\Мои документы\Мои рисунки\азбука\азбука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57562"/>
            <a:ext cx="664373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Ю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1443022" cy="15525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Юг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Юнга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Юла</a:t>
            </a:r>
            <a:endParaRPr lang="ru-RU" dirty="0"/>
          </a:p>
        </p:txBody>
      </p:sp>
      <p:pic>
        <p:nvPicPr>
          <p:cNvPr id="28674" name="Picture 2" descr="C:\Documents and Settings\admin\Мои документы\Мои рисунки\азбука\азбука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421484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500694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Б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157402" cy="16954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</a:t>
            </a:r>
            <a:r>
              <a:rPr lang="ru-RU" sz="2800" b="1" dirty="0" smtClean="0"/>
              <a:t>анан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Б</a:t>
            </a:r>
            <a:r>
              <a:rPr lang="ru-RU" sz="2800" b="1" dirty="0" smtClean="0"/>
              <a:t>егемот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Б</a:t>
            </a:r>
            <a:r>
              <a:rPr lang="ru-RU" sz="2800" b="1" dirty="0" smtClean="0"/>
              <a:t>арабан</a:t>
            </a:r>
            <a:endParaRPr lang="ru-RU" dirty="0"/>
          </a:p>
        </p:txBody>
      </p:sp>
      <p:pic>
        <p:nvPicPr>
          <p:cNvPr id="2052" name="Picture 4" descr="C:\Documents and Settings\admin\Мои документы\Мои рисунки\азбука\азбук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908" y="2285992"/>
            <a:ext cx="5579091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Я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1800212" cy="148113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Я</a:t>
            </a:r>
            <a:r>
              <a:rPr lang="ru-RU" sz="2800" b="1" dirty="0" smtClean="0"/>
              <a:t>блоко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Я</a:t>
            </a:r>
            <a:r>
              <a:rPr lang="ru-RU" sz="2800" b="1" dirty="0" smtClean="0"/>
              <a:t>блони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Я</a:t>
            </a:r>
            <a:r>
              <a:rPr lang="ru-RU" sz="2800" b="1" dirty="0" smtClean="0"/>
              <a:t>мка</a:t>
            </a:r>
            <a:endParaRPr lang="ru-RU" dirty="0"/>
          </a:p>
        </p:txBody>
      </p:sp>
      <p:pic>
        <p:nvPicPr>
          <p:cNvPr id="29698" name="Picture 2" descr="C:\Documents and Settings\admin\Мои документы\Мои рисунки\азбука\азбука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57425"/>
            <a:ext cx="5762399" cy="41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В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228840" cy="1981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</a:t>
            </a:r>
            <a:r>
              <a:rPr lang="ru-RU" sz="2800" b="1" dirty="0" smtClean="0"/>
              <a:t>иноград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В</a:t>
            </a:r>
            <a:r>
              <a:rPr lang="ru-RU" sz="2800" b="1" dirty="0" smtClean="0"/>
              <a:t>ишня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В</a:t>
            </a:r>
            <a:r>
              <a:rPr lang="ru-RU" sz="2800" b="1" dirty="0" smtClean="0"/>
              <a:t>еник</a:t>
            </a:r>
            <a:endParaRPr lang="ru-RU" dirty="0"/>
          </a:p>
        </p:txBody>
      </p:sp>
      <p:pic>
        <p:nvPicPr>
          <p:cNvPr id="3074" name="Picture 2" descr="C:\Documents and Settings\admin\Мои документы\Мои рисунки\азбука\азбука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60464"/>
            <a:ext cx="5857916" cy="3497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1943088" cy="16240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r>
              <a:rPr lang="ru-RU" sz="2800" b="1" dirty="0" smtClean="0"/>
              <a:t>руша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r>
              <a:rPr lang="ru-RU" sz="2800" b="1" dirty="0" smtClean="0"/>
              <a:t>ранат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r>
              <a:rPr lang="ru-RU" sz="2800" b="1" dirty="0" smtClean="0"/>
              <a:t>риб</a:t>
            </a:r>
            <a:endParaRPr lang="ru-RU" dirty="0"/>
          </a:p>
        </p:txBody>
      </p:sp>
      <p:pic>
        <p:nvPicPr>
          <p:cNvPr id="4098" name="Picture 2" descr="C:\Documents and Settings\admin\Мои документы\Мои рисунки\азбука\азбука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2405063"/>
            <a:ext cx="6153396" cy="3881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371716" cy="169544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</a:rPr>
              <a:t>ыня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</a:rPr>
              <a:t>ом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2800" b="1" dirty="0" smtClean="0"/>
              <a:t>ерево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admin\Мои документы\Мои рисунки\азбука\азбука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71810"/>
            <a:ext cx="7669954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Е Ё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1800212" cy="1481134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r>
              <a:rPr lang="ru-RU" sz="2800" b="1" dirty="0" smtClean="0"/>
              <a:t>жевика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Ё</a:t>
            </a:r>
            <a:r>
              <a:rPr lang="ru-RU" sz="2800" b="1" dirty="0" smtClean="0"/>
              <a:t>лка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r>
              <a:rPr lang="ru-RU" sz="2800" b="1" dirty="0" smtClean="0"/>
              <a:t>ль </a:t>
            </a:r>
          </a:p>
        </p:txBody>
      </p:sp>
      <p:pic>
        <p:nvPicPr>
          <p:cNvPr id="6146" name="Picture 2" descr="C:\Documents and Settings\admin\Мои документы\Мои рисунки\азбука\азбука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499219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Ж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371716" cy="148113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</a:t>
            </a:r>
            <a:r>
              <a:rPr lang="ru-RU" sz="2800" b="1" dirty="0" smtClean="0"/>
              <a:t>имолость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Ж</a:t>
            </a:r>
            <a:r>
              <a:rPr lang="ru-RU" sz="2800" b="1" dirty="0" smtClean="0"/>
              <a:t>изнь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Ж</a:t>
            </a:r>
            <a:r>
              <a:rPr lang="ru-RU" sz="2800" b="1" dirty="0" smtClean="0"/>
              <a:t>елезо</a:t>
            </a:r>
            <a:endParaRPr lang="ru-RU" dirty="0"/>
          </a:p>
        </p:txBody>
      </p:sp>
      <p:pic>
        <p:nvPicPr>
          <p:cNvPr id="7170" name="Picture 2" descr="C:\Documents and Settings\admin\Мои документы\Мои рисунки\азбука\азбука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14538"/>
            <a:ext cx="5643602" cy="448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З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2586030" cy="16954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/>
              <a:t>венигород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/>
              <a:t>емляника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/>
              <a:t>емля</a:t>
            </a:r>
            <a:endParaRPr lang="ru-RU" dirty="0"/>
          </a:p>
        </p:txBody>
      </p:sp>
      <p:pic>
        <p:nvPicPr>
          <p:cNvPr id="8194" name="Picture 2" descr="C:\Documents and Settings\admin\Мои документы\Мои рисунки\азбука\азбука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75" y="2063750"/>
            <a:ext cx="5532467" cy="4476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130</Words>
  <Application>Microsoft Office PowerPoint</Application>
  <PresentationFormat>Экран (4:3)</PresentationFormat>
  <Paragraphs>117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Живая      азбука</vt:lpstr>
      <vt:lpstr>А</vt:lpstr>
      <vt:lpstr>Б</vt:lpstr>
      <vt:lpstr>В</vt:lpstr>
      <vt:lpstr>Г</vt:lpstr>
      <vt:lpstr>Д</vt:lpstr>
      <vt:lpstr>Е Ё</vt:lpstr>
      <vt:lpstr>Ж</vt:lpstr>
      <vt:lpstr>З</vt:lpstr>
      <vt:lpstr>И</vt:lpstr>
      <vt:lpstr>Й</vt:lpstr>
      <vt:lpstr>К</vt:lpstr>
      <vt:lpstr>Л</vt:lpstr>
      <vt:lpstr>М</vt:lpstr>
      <vt:lpstr>Н</vt:lpstr>
      <vt:lpstr>О</vt:lpstr>
      <vt:lpstr>П</vt:lpstr>
      <vt:lpstr>Р</vt:lpstr>
      <vt:lpstr>С</vt:lpstr>
      <vt:lpstr>Т</vt:lpstr>
      <vt:lpstr>У</vt:lpstr>
      <vt:lpstr>Ф</vt:lpstr>
      <vt:lpstr>Х</vt:lpstr>
      <vt:lpstr>Ц</vt:lpstr>
      <vt:lpstr>Ч</vt:lpstr>
      <vt:lpstr>Ш  Щ</vt:lpstr>
      <vt:lpstr>Ь Ъ Ы</vt:lpstr>
      <vt:lpstr>Э</vt:lpstr>
      <vt:lpstr>Ю</vt:lpstr>
      <vt:lpstr>Я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азбука</dc:title>
  <dc:creator>Попова</dc:creator>
  <cp:lastModifiedBy>импульс</cp:lastModifiedBy>
  <cp:revision>19</cp:revision>
  <dcterms:created xsi:type="dcterms:W3CDTF">2010-01-31T11:24:25Z</dcterms:created>
  <dcterms:modified xsi:type="dcterms:W3CDTF">2014-01-28T10:13:20Z</dcterms:modified>
</cp:coreProperties>
</file>