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9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C655-6DE4-457E-9480-87DF7A4BC333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FDA8-98BE-4B1D-AA17-81BABFD83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095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C655-6DE4-457E-9480-87DF7A4BC333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FDA8-98BE-4B1D-AA17-81BABFD83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00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C655-6DE4-457E-9480-87DF7A4BC333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FDA8-98BE-4B1D-AA17-81BABFD83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70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C655-6DE4-457E-9480-87DF7A4BC333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FDA8-98BE-4B1D-AA17-81BABFD83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890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C655-6DE4-457E-9480-87DF7A4BC333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FDA8-98BE-4B1D-AA17-81BABFD83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748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C655-6DE4-457E-9480-87DF7A4BC333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FDA8-98BE-4B1D-AA17-81BABFD83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641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C655-6DE4-457E-9480-87DF7A4BC333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FDA8-98BE-4B1D-AA17-81BABFD83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46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C655-6DE4-457E-9480-87DF7A4BC333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FDA8-98BE-4B1D-AA17-81BABFD83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217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C655-6DE4-457E-9480-87DF7A4BC333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FDA8-98BE-4B1D-AA17-81BABFD83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790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C655-6DE4-457E-9480-87DF7A4BC333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FDA8-98BE-4B1D-AA17-81BABFD83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82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C655-6DE4-457E-9480-87DF7A4BC333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FDA8-98BE-4B1D-AA17-81BABFD83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978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AC655-6DE4-457E-9480-87DF7A4BC333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FFDA8-98BE-4B1D-AA17-81BABFD83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077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96552" y="65602"/>
            <a:ext cx="100091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i="1" dirty="0" smtClean="0">
                <a:solidFill>
                  <a:srgbClr val="C00000"/>
                </a:solidFill>
              </a:rPr>
              <a:t>Малая </a:t>
            </a:r>
          </a:p>
          <a:p>
            <a:pPr algn="ctr"/>
            <a:r>
              <a:rPr lang="ru-RU" sz="7200" b="1" i="1" dirty="0" smtClean="0">
                <a:solidFill>
                  <a:srgbClr val="C00000"/>
                </a:solidFill>
              </a:rPr>
              <a:t>экологическая тропа</a:t>
            </a:r>
            <a:endParaRPr lang="ru-RU" sz="7200" b="1" i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12\Desktop\фото\стоянки растения  зона отдыха\100_63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361136"/>
            <a:ext cx="5450366" cy="40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19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88640"/>
            <a:ext cx="7344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i="1" dirty="0" smtClean="0">
                <a:solidFill>
                  <a:srgbClr val="C00000"/>
                </a:solidFill>
              </a:rPr>
              <a:t>Экологическая тропа -</a:t>
            </a:r>
            <a:endParaRPr lang="ru-RU" sz="7200" b="1" i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550516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>
                <a:ea typeface="Calibri"/>
                <a:cs typeface="Times New Roman"/>
              </a:rPr>
              <a:t>э</a:t>
            </a:r>
            <a:r>
              <a:rPr lang="ru-RU" sz="4800" b="1" i="1" dirty="0" smtClean="0">
                <a:ea typeface="Calibri"/>
                <a:cs typeface="Times New Roman"/>
              </a:rPr>
              <a:t>то </a:t>
            </a:r>
            <a:r>
              <a:rPr lang="ru-RU" sz="4800" b="1" i="1" dirty="0">
                <a:ea typeface="Calibri"/>
                <a:cs typeface="Times New Roman"/>
              </a:rPr>
              <a:t>специальный образовательный маршрут в природных условиях, где есть экологически значимые природные объекты.</a:t>
            </a:r>
            <a:endParaRPr lang="ru-RU" sz="4800" b="1" i="1" dirty="0"/>
          </a:p>
        </p:txBody>
      </p:sp>
    </p:spTree>
    <p:extLst>
      <p:ext uri="{BB962C8B-B14F-4D97-AF65-F5344CB8AC3E}">
        <p14:creationId xmlns:p14="http://schemas.microsoft.com/office/powerpoint/2010/main" val="409919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476672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C00000"/>
                </a:solidFill>
              </a:rPr>
              <a:t>Виды экологических троп</a:t>
            </a:r>
            <a:endParaRPr lang="ru-RU" sz="4800" b="1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2924944"/>
            <a:ext cx="33843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err="1" smtClean="0"/>
              <a:t>Прогулочно</a:t>
            </a:r>
            <a:r>
              <a:rPr lang="ru-RU" sz="3200" b="1" i="1" dirty="0" smtClean="0"/>
              <a:t>-познавательные</a:t>
            </a:r>
            <a:endParaRPr lang="ru-RU" sz="32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664857" y="2924944"/>
            <a:ext cx="33478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/>
              <a:t>Познавательно - туристические</a:t>
            </a:r>
            <a:endParaRPr lang="ru-RU" sz="32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843808" y="4581128"/>
            <a:ext cx="35283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err="1" smtClean="0"/>
              <a:t>Учебно</a:t>
            </a:r>
            <a:r>
              <a:rPr lang="ru-RU" sz="3200" b="1" i="1" dirty="0" smtClean="0"/>
              <a:t> - познавательные</a:t>
            </a:r>
            <a:endParaRPr lang="ru-RU" sz="3200" b="1" i="1" dirty="0"/>
          </a:p>
        </p:txBody>
      </p:sp>
      <p:sp>
        <p:nvSpPr>
          <p:cNvPr id="8" name="Стрелка вниз 7"/>
          <p:cNvSpPr/>
          <p:nvPr/>
        </p:nvSpPr>
        <p:spPr>
          <a:xfrm>
            <a:off x="1691680" y="1484784"/>
            <a:ext cx="720080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475" y="2808288"/>
            <a:ext cx="781050" cy="124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459558"/>
            <a:ext cx="781050" cy="124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170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512586" y="2490337"/>
            <a:ext cx="3960440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764614" y="2621286"/>
            <a:ext cx="3456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/>
              <a:t>Значение экологической тропы</a:t>
            </a:r>
            <a:endParaRPr lang="ru-RU" sz="3600" b="1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71582" y="54868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i="1" dirty="0" smtClean="0">
                <a:ea typeface="Calibri"/>
                <a:cs typeface="Times New Roman"/>
              </a:rPr>
              <a:t>Знакомство </a:t>
            </a:r>
            <a:r>
              <a:rPr lang="ru-RU" sz="2800" b="1" i="1" dirty="0">
                <a:ea typeface="Calibri"/>
                <a:cs typeface="Times New Roman"/>
              </a:rPr>
              <a:t>с разными объектами живой природы 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371582" y="4725144"/>
            <a:ext cx="44326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Накопление опыта экологически правильного взаимодействия с природой</a:t>
            </a:r>
            <a:endParaRPr lang="ru-RU" sz="2800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-14445" y="1052736"/>
            <a:ext cx="2512586" cy="1974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ru-RU" sz="2800" b="1" i="1" dirty="0" smtClean="0">
                <a:ea typeface="Calibri"/>
                <a:cs typeface="Times New Roman"/>
              </a:rPr>
              <a:t>Оздоровление </a:t>
            </a:r>
            <a:r>
              <a:rPr lang="ru-RU" sz="2800" b="1" i="1" dirty="0">
                <a:ea typeface="Calibri"/>
                <a:cs typeface="Times New Roman"/>
              </a:rPr>
              <a:t>на свежем </a:t>
            </a:r>
            <a:r>
              <a:rPr lang="ru-RU" sz="2800" b="1" i="1" dirty="0" smtClean="0">
                <a:ea typeface="Calibri"/>
                <a:cs typeface="Times New Roman"/>
              </a:rPr>
              <a:t>воздухе</a:t>
            </a:r>
            <a:endParaRPr lang="ru-RU" sz="2800" b="1" i="1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ru-RU" b="1" i="1" dirty="0">
                <a:ea typeface="Calibri"/>
                <a:cs typeface="Times New Roman"/>
              </a:rPr>
              <a:t> </a:t>
            </a:r>
            <a:endParaRPr lang="ru-RU" sz="1200" dirty="0"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9886" y="3814063"/>
            <a:ext cx="1923924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i="1" dirty="0">
                <a:ea typeface="Calibri"/>
                <a:cs typeface="Times New Roman"/>
              </a:rPr>
              <a:t>Р</a:t>
            </a:r>
            <a:r>
              <a:rPr lang="ru-RU" sz="2800" b="1" i="1" dirty="0" smtClean="0">
                <a:ea typeface="Calibri"/>
                <a:cs typeface="Times New Roman"/>
              </a:rPr>
              <a:t>азвитие  </a:t>
            </a:r>
          </a:p>
          <a:p>
            <a:pPr algn="ctr"/>
            <a:r>
              <a:rPr lang="ru-RU" sz="2800" b="1" i="1" dirty="0" smtClean="0">
                <a:ea typeface="Calibri"/>
                <a:cs typeface="Times New Roman"/>
              </a:rPr>
              <a:t>сенсорных </a:t>
            </a:r>
          </a:p>
          <a:p>
            <a:pPr algn="ctr"/>
            <a:r>
              <a:rPr lang="ru-RU" sz="2800" b="1" i="1" dirty="0" smtClean="0">
                <a:ea typeface="Calibri"/>
                <a:cs typeface="Times New Roman"/>
              </a:rPr>
              <a:t>качеств 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248690" y="1241177"/>
            <a:ext cx="3032369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i="1" dirty="0" smtClean="0">
                <a:ea typeface="Calibri"/>
                <a:cs typeface="Times New Roman"/>
              </a:rPr>
              <a:t>Природоохранная</a:t>
            </a:r>
          </a:p>
          <a:p>
            <a:pPr algn="ctr"/>
            <a:r>
              <a:rPr lang="ru-RU" sz="2800" b="1" i="1" dirty="0" smtClean="0">
                <a:ea typeface="Calibri"/>
                <a:cs typeface="Times New Roman"/>
              </a:rPr>
              <a:t> деятельность</a:t>
            </a:r>
          </a:p>
          <a:p>
            <a:pPr algn="ctr"/>
            <a:r>
              <a:rPr lang="ru-RU" sz="2800" b="1" i="1" dirty="0">
                <a:cs typeface="Times New Roman"/>
              </a:rPr>
              <a:t>н</a:t>
            </a:r>
            <a:r>
              <a:rPr lang="ru-RU" sz="2800" b="1" i="1" smtClean="0">
                <a:cs typeface="Times New Roman"/>
              </a:rPr>
              <a:t>а </a:t>
            </a:r>
            <a:r>
              <a:rPr lang="ru-RU" sz="2800" b="1" i="1" dirty="0" smtClean="0">
                <a:cs typeface="Times New Roman"/>
              </a:rPr>
              <a:t>практике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473026" y="3814063"/>
            <a:ext cx="280803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Воспитание экологической и эстетической культуры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34178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260648"/>
            <a:ext cx="8136904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ru-RU" sz="4800" b="1" i="1" dirty="0">
                <a:solidFill>
                  <a:srgbClr val="C00000"/>
                </a:solidFill>
                <a:ea typeface="Calibri"/>
                <a:cs typeface="Times New Roman"/>
              </a:rPr>
              <a:t>Этапы создания </a:t>
            </a:r>
            <a:r>
              <a:rPr lang="ru-RU" sz="4800" b="1" i="1" dirty="0" smtClean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ru-RU" sz="4800" b="1" i="1" dirty="0">
                <a:solidFill>
                  <a:srgbClr val="C00000"/>
                </a:solidFill>
                <a:ea typeface="Calibri"/>
                <a:cs typeface="Times New Roman"/>
              </a:rPr>
              <a:t>экологической тропы.</a:t>
            </a:r>
            <a:endParaRPr lang="ru-RU" sz="4800" dirty="0">
              <a:solidFill>
                <a:srgbClr val="C00000"/>
              </a:solidFill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2132856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1. Обследование территории и выделение наиболее интересных объектов</a:t>
            </a:r>
            <a:endParaRPr lang="ru-RU" sz="28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3154598"/>
            <a:ext cx="67687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2. Составление картосхемы тропы с нанесением маршрута и всех её объектов.</a:t>
            </a:r>
            <a:endParaRPr lang="ru-RU" sz="28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827584" y="4530851"/>
            <a:ext cx="6912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3. Создание паспорта экологической тропы.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228566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988840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5. Составление рекомендаций </a:t>
            </a:r>
          </a:p>
          <a:p>
            <a:pPr algn="ctr"/>
            <a:r>
              <a:rPr lang="ru-RU" sz="2800" b="1" i="1" dirty="0" smtClean="0"/>
              <a:t>по использованию объектов  тропы.</a:t>
            </a:r>
            <a:endParaRPr lang="ru-RU" sz="28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3284984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6. Выбор вместе с детьми хозяина тропы.</a:t>
            </a:r>
            <a:endParaRPr lang="ru-RU" sz="28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4077072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7. Разработка экскурсий по тропе.</a:t>
            </a:r>
            <a:endParaRPr lang="ru-RU" sz="28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475656" y="908720"/>
            <a:ext cx="63367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4. Изготовление табличек стоянок, природоохранных знаков.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334584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8326" y="1700808"/>
            <a:ext cx="8640960" cy="437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defRPr/>
            </a:pPr>
            <a:r>
              <a:rPr lang="ru-RU" sz="2400" b="1" i="1" kern="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</a:rPr>
              <a:t>Практическую часть уроков проводить на экологической тропе, если позволяет тема;</a:t>
            </a: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defRPr/>
            </a:pPr>
            <a:r>
              <a:rPr lang="ru-RU" sz="2400" b="1" i="1" kern="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</a:rPr>
              <a:t>Чаще проводить экологические игры;</a:t>
            </a: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defRPr/>
            </a:pPr>
            <a:r>
              <a:rPr lang="ru-RU" sz="2400" b="1" i="1" kern="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</a:rPr>
              <a:t>Добавить станции, на которых можно будет изучать не только флору, но и фауну экологической тропы;</a:t>
            </a: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defRPr/>
            </a:pPr>
            <a:r>
              <a:rPr lang="ru-RU" sz="2400" b="1" i="1" kern="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</a:rPr>
              <a:t>Уделить больше внимания положительному и отрицательному воздействию человека на обитателей экологической тропы;</a:t>
            </a: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defRPr/>
            </a:pPr>
            <a:r>
              <a:rPr lang="ru-RU" sz="2400" b="1" i="1" kern="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</a:rPr>
              <a:t>Результаты исследований сделать доступными каждому, т.е. выступать на классных часах, родительских собраниях, выпустить специальный номер школьной газеты.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284455"/>
            <a:ext cx="623933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Рекомендации</a:t>
            </a:r>
            <a:endParaRPr lang="ru-RU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818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203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</dc:creator>
  <cp:lastModifiedBy>12</cp:lastModifiedBy>
  <cp:revision>30</cp:revision>
  <dcterms:created xsi:type="dcterms:W3CDTF">2014-04-11T00:59:47Z</dcterms:created>
  <dcterms:modified xsi:type="dcterms:W3CDTF">2014-08-09T13:12:58Z</dcterms:modified>
</cp:coreProperties>
</file>