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9" r:id="rId4"/>
    <p:sldId id="280" r:id="rId5"/>
    <p:sldId id="258" r:id="rId6"/>
    <p:sldId id="264" r:id="rId7"/>
    <p:sldId id="281" r:id="rId8"/>
    <p:sldId id="268" r:id="rId9"/>
    <p:sldId id="282" r:id="rId10"/>
    <p:sldId id="269" r:id="rId11"/>
    <p:sldId id="283" r:id="rId12"/>
    <p:sldId id="270" r:id="rId13"/>
    <p:sldId id="284" r:id="rId14"/>
    <p:sldId id="271" r:id="rId15"/>
    <p:sldId id="285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9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0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0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4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4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6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C655-6DE4-457E-9480-87DF7A4BC333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FDA8-98BE-4B1D-AA17-81BABFD83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7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76" y="1484784"/>
            <a:ext cx="891269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Паспорт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малой экологической тропы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познаю мир»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3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13285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Стоянка № 3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«Д у б ы».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587185"/>
            <a:ext cx="6840760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3. «Дубы».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Объекты для наблюдений: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Деревья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дуб.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BDfont"/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37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27687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Стоянка № 4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«Муравейник».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6480720" cy="397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4. «Муравейник».</a:t>
            </a:r>
            <a:endParaRPr lang="ru-RU" sz="48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 smtClean="0">
                <a:latin typeface="BDfont"/>
                <a:ea typeface="Calibri"/>
                <a:cs typeface="Times New Roman"/>
              </a:rPr>
              <a:t>Объекты </a:t>
            </a: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для наблюдений: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Деревья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latin typeface="BDfont"/>
                <a:ea typeface="Calibri"/>
                <a:cs typeface="Times New Roman"/>
              </a:rPr>
              <a:t>берёза, сосна.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latin typeface="BDfont"/>
                <a:ea typeface="Calibri"/>
                <a:cs typeface="Times New Roman"/>
              </a:rPr>
              <a:t>Кустарники </a:t>
            </a:r>
            <a:r>
              <a:rPr lang="ru-RU" sz="2800" b="1" dirty="0" smtClean="0">
                <a:latin typeface="BDfont"/>
                <a:ea typeface="Calibri"/>
                <a:cs typeface="Times New Roman"/>
              </a:rPr>
              <a:t>– верба.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Насекомые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 –</a:t>
            </a:r>
            <a:r>
              <a:rPr lang="ru-RU" sz="2800" dirty="0">
                <a:latin typeface="BDfont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муравьи, пчёлы, божьи коровки.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sz="2800" dirty="0">
                <a:latin typeface="BDfont"/>
                <a:ea typeface="Calibri"/>
                <a:cs typeface="Times New Roman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70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20486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Стоянка № 5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«Смешанный лес».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2809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5. «Смешанный </a:t>
            </a:r>
            <a:r>
              <a:rPr lang="ru-RU" sz="4800" b="1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лес».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Объекты для наблюдений: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Деревья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берёза, клён, сосна.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Кустарники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 шиповник, боярышник дикий, можжевельник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Травянистые растения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 –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 осоки, очиток едкий, лапчатка, полынь, земляника.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76872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AutoNum type="arabicPeriod"/>
              <a:defRPr/>
            </a:pPr>
            <a:r>
              <a:rPr lang="ru-RU" sz="24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При описании стоянок </a:t>
            </a:r>
            <a:r>
              <a:rPr lang="ru-RU" sz="24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к паспорту </a:t>
            </a:r>
            <a:r>
              <a:rPr lang="ru-RU" sz="2400" b="1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ru-RU" sz="24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желательно приложить  фо</a:t>
            </a:r>
            <a:r>
              <a:rPr lang="ru-RU" sz="24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тографии растений и животных, встречающихся на каждой стоянке. Снимки растений хорошо делать в разные времена года, это поможет в работе с тропой.</a:t>
            </a:r>
          </a:p>
          <a:p>
            <a:pPr marL="457200" lvl="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AutoNum type="arabicPeriod"/>
              <a:defRPr/>
            </a:pPr>
            <a:r>
              <a:rPr lang="ru-RU" sz="24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В приложении к паспорту нужно иметь описание каждого растения и животного тропы. Хорошо, если, кроме научных фактов, будут собраны и занимательные рассказы, загадки, стихи и пословицы о том или ином растении и животном.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endParaRPr lang="ru-RU" sz="2400" b="1" i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marL="457200" lvl="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AutoNum type="arabicPeriod"/>
              <a:defRPr/>
            </a:pPr>
            <a:endParaRPr lang="ru-RU" sz="2400" b="1" i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marL="457200" lvl="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AutoNum type="arabicPeriod"/>
              <a:defRPr/>
            </a:pPr>
            <a:endParaRPr lang="ru-RU" sz="2400" b="1" i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884" y="404664"/>
            <a:ext cx="6494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Рекомендации: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39"/>
            <a:ext cx="727280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Местонахождение: 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BDfont"/>
                <a:ea typeface="Calibri"/>
                <a:cs typeface="Times New Roman"/>
              </a:rPr>
              <a:t> </a:t>
            </a:r>
            <a:endParaRPr lang="ru-RU" sz="105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школьная  территория  МБОУ  </a:t>
            </a:r>
            <a:r>
              <a:rPr lang="ru-RU" sz="2800" b="1" i="1" dirty="0" err="1">
                <a:latin typeface="BDfont"/>
                <a:ea typeface="Calibri"/>
                <a:cs typeface="Times New Roman"/>
              </a:rPr>
              <a:t>Полужская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 ООШ  </a:t>
            </a:r>
            <a:r>
              <a:rPr lang="ru-RU" sz="2800" b="1" i="1" dirty="0" err="1">
                <a:latin typeface="BDfont"/>
                <a:ea typeface="Calibri"/>
                <a:cs typeface="Times New Roman"/>
              </a:rPr>
              <a:t>Выгоничского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  района Брянской области.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Маршрут осуществляется пешком.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BDfont"/>
                <a:ea typeface="Calibri"/>
                <a:cs typeface="Times New Roman"/>
              </a:rPr>
              <a:t> 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173761"/>
            <a:ext cx="586224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Время создания: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 </a:t>
            </a:r>
            <a:endParaRPr lang="ru-RU" sz="1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2013- 2014 учебный год.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525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6984776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Протяжённость:</a:t>
            </a:r>
            <a:endParaRPr lang="ru-RU" sz="5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BDfont"/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BDfont"/>
                <a:ea typeface="Calibri"/>
                <a:cs typeface="Times New Roman"/>
              </a:rPr>
              <a:t>тропа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имеет форму петли, протяжённостью 300 метров.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BDfont"/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3223559"/>
            <a:ext cx="12607872" cy="18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Состояние </a:t>
            </a:r>
            <a:endParaRPr lang="ru-RU" sz="4800" b="1" i="1" u="sng" dirty="0" smtClean="0">
              <a:solidFill>
                <a:srgbClr val="FF0000"/>
              </a:solidFill>
              <a:latin typeface="BDfont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800" b="1" i="1" u="sng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экологической </a:t>
            </a: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тропы: 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229200"/>
            <a:ext cx="50405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BDfont"/>
                <a:ea typeface="Calibri"/>
                <a:cs typeface="Times New Roman"/>
              </a:rPr>
              <a:t>удовлетворительное,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на отдельных участках хорошее.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5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9144000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BDfont"/>
                <a:ea typeface="Calibri"/>
                <a:cs typeface="Times New Roman"/>
              </a:rPr>
              <a:t> </a:t>
            </a: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Назначение экологической тропы:</a:t>
            </a:r>
            <a:r>
              <a:rPr lang="ru-RU" sz="4800" b="1" i="1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 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просвещение, обучение и воспитание по вопросам окружающей среды и эстетической культуры.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0992" y="3323141"/>
            <a:ext cx="6552728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800" b="1" i="1" u="sng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Приложение: </a:t>
            </a:r>
            <a:endParaRPr lang="ru-RU" sz="10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а) карта-схема маршрута;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б) описание объектов;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BDfont"/>
                <a:ea typeface="Calibri"/>
                <a:cs typeface="Times New Roman"/>
              </a:rPr>
              <a:t>в) путеводитель или буклет для самостоятельного прохождения тропы.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62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19"/>
            <a:ext cx="7125517" cy="534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220486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Стоянка № 1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«Мир растительности»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4800" b="1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«Мир растительности».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Объекты для наблюдений: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Деревья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ива плакучая, яблоня, груша.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Кустарники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</a:t>
            </a:r>
            <a:r>
              <a:rPr lang="ru-RU" sz="2800" dirty="0">
                <a:latin typeface="BDfont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сирень, акация, спирея  </a:t>
            </a:r>
            <a:r>
              <a:rPr lang="ru-RU" sz="2800" b="1" dirty="0" err="1">
                <a:latin typeface="BDfont"/>
                <a:ea typeface="Calibri"/>
                <a:cs typeface="Times New Roman"/>
              </a:rPr>
              <a:t>калинолистная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, спирея иволистная, ирга, шиповник.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Травянистые растения 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 лапчатка, различные виды осоки, очиток едкий, полынь, пастушья сумка, щавель конский, щавель, земляника, нарциссы, ирисы, вьюнки, одуванчики, тюльпаны, клевер.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4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285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Стоянка № 2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«Хвойный лес».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840760" cy="397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2. «Хвойный </a:t>
            </a:r>
            <a:r>
              <a:rPr lang="ru-RU" sz="4800" b="1" dirty="0">
                <a:solidFill>
                  <a:srgbClr val="FF0000"/>
                </a:solidFill>
                <a:latin typeface="BDfont"/>
                <a:ea typeface="Calibri"/>
                <a:cs typeface="Times New Roman"/>
              </a:rPr>
              <a:t>лес».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Объекты для наблюдений: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Деревья 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– 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сосны.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latin typeface="BDfont"/>
                <a:ea typeface="Calibri"/>
                <a:cs typeface="Times New Roman"/>
              </a:rPr>
              <a:t>Травянистые растения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 – осоки, лапчатка, очиток едкий, икотник серо-зелёный, полынь.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sz="2800" b="1" i="1" u="sng" dirty="0" smtClean="0">
                <a:latin typeface="BDfont"/>
                <a:ea typeface="Calibri"/>
                <a:cs typeface="Times New Roman"/>
              </a:rPr>
              <a:t>     Мхи</a:t>
            </a:r>
            <a:r>
              <a:rPr lang="ru-RU" sz="2800" b="1" i="1" u="sng" dirty="0">
                <a:latin typeface="BDfont"/>
                <a:ea typeface="Calibri"/>
                <a:cs typeface="Times New Roman"/>
              </a:rPr>
              <a:t>, лишайники</a:t>
            </a:r>
            <a:r>
              <a:rPr lang="ru-RU" sz="2800" b="1" i="1" dirty="0">
                <a:latin typeface="BDfont"/>
                <a:ea typeface="Calibri"/>
                <a:cs typeface="Times New Roman"/>
              </a:rPr>
              <a:t> (на деревьях)</a:t>
            </a:r>
            <a:r>
              <a:rPr lang="ru-RU" sz="2800" b="1" dirty="0">
                <a:latin typeface="BDfont"/>
                <a:ea typeface="Calibri"/>
                <a:cs typeface="Times New Roman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97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365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BDfont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33</cp:revision>
  <dcterms:created xsi:type="dcterms:W3CDTF">2014-04-11T00:59:47Z</dcterms:created>
  <dcterms:modified xsi:type="dcterms:W3CDTF">2014-08-09T13:46:03Z</dcterms:modified>
</cp:coreProperties>
</file>