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62" r:id="rId5"/>
    <p:sldId id="260" r:id="rId6"/>
    <p:sldId id="261" r:id="rId7"/>
    <p:sldId id="263" r:id="rId8"/>
    <p:sldId id="264" r:id="rId9"/>
    <p:sldId id="274" r:id="rId10"/>
    <p:sldId id="275" r:id="rId11"/>
    <p:sldId id="276" r:id="rId12"/>
    <p:sldId id="265" r:id="rId13"/>
    <p:sldId id="266" r:id="rId14"/>
    <p:sldId id="271" r:id="rId15"/>
    <p:sldId id="272" r:id="rId16"/>
    <p:sldId id="267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8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ommons.wikimedia.org/wiki/File:Coat_of_Arms_of_Rostov_oblast.png?uselang=r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n-kazak.ru/upload/news/168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&#1043;&#1086;&#1089;&#1091;&#1076;&#1072;&#1088;&#1089;&#1090;&#1074;&#1077;&#1085;&#1085;&#1099;&#1081;%20&#1075;&#1080;&#1084;&#1085;%20&#1056;&#1086;&#1089;&#1090;&#1086;&#1074;&#1089;&#1082;&#1086;&#1081;%20(&#1085;&#1072;%20&#1044;&#1086;&#1085;&#1091;)%20&#1086;&#1073;&#1083;&#1072;&#1089;&#1090;&#1080;%20%20(audiopoisk.com).mp3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ommons.wikimedia.org/wiki/File:Flag_of_Rostov_Oblast.svg?uselang=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ommons.wikimedia.org/wiki/File:Flag_of_Don_Cossacks.svg?uselang=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2%D1%81%D0%B5%D0%B2%D0%B5%D0%BB%D0%B8%D0%BA%D0%BE%D0%B5_%D0%92%D0%BE%D0%B9%D1%81%D0%BA%D0%BE_%D0%94%D0%BE%D0%BD%D1%81%D0%BA%D0%BE%D0%B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18_%D0%B3%D0%BE%D0%B4" TargetMode="External"/><Relationship Id="rId2" Type="http://schemas.openxmlformats.org/officeDocument/2006/relationships/hyperlink" Target="http://ru.wikipedia.org/wiki/4_%D0%BC%D0%B0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A%D1%80%D0%B0%D1%81%D0%BD%D0%BE%D0%B2,_%D0%9F%D1%91%D1%82%D1%80_%D0%9D%D0%B8%D0%BA%D0%BE%D0%BB%D0%B0%D0%B5%D0%B2%D0%B8%D1%87" TargetMode="External"/><Relationship Id="rId4" Type="http://schemas.openxmlformats.org/officeDocument/2006/relationships/hyperlink" Target="http://ru.wikipedia.org/wiki/%D0%90%D1%82%D0%B0%D0%BC%D0%B0%D0%B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38200" y="685800"/>
            <a:ext cx="7315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Символы Ростовской области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068"/>
            <a:ext cx="8229600" cy="1128932"/>
          </a:xfrm>
        </p:spPr>
        <p:txBody>
          <a:bodyPr/>
          <a:lstStyle/>
          <a:p>
            <a:pPr algn="ctr"/>
            <a:r>
              <a:rPr lang="ru-RU" sz="4800" b="1" dirty="0" smtClean="0"/>
              <a:t>Полотнище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029517"/>
          </a:xfrm>
        </p:spPr>
        <p:txBody>
          <a:bodyPr>
            <a:noAutofit/>
          </a:bodyPr>
          <a:lstStyle/>
          <a:p>
            <a:pPr marL="36000" indent="0">
              <a:buNone/>
            </a:pPr>
            <a:r>
              <a:rPr lang="ru-RU" sz="2000" dirty="0" smtClean="0"/>
              <a:t>Полотнище </a:t>
            </a:r>
            <a:r>
              <a:rPr lang="ru-RU" sz="2000" dirty="0" smtClean="0"/>
              <a:t>знамени прямоугольное, синего цвета, с каймой красного </a:t>
            </a:r>
            <a:r>
              <a:rPr lang="ru-RU" sz="2000" dirty="0" smtClean="0"/>
              <a:t>цвета., обшиты </a:t>
            </a:r>
            <a:r>
              <a:rPr lang="ru-RU" sz="2000" dirty="0" smtClean="0"/>
              <a:t>серебристой тесьмой. По сторонам </a:t>
            </a:r>
            <a:r>
              <a:rPr lang="ru-RU" sz="2000" dirty="0" smtClean="0"/>
              <a:t>полотнища, в </a:t>
            </a:r>
            <a:r>
              <a:rPr lang="ru-RU" sz="2000" dirty="0" smtClean="0"/>
              <a:t>рамке, проходит серебристый плетеный орнамент. По кайме </a:t>
            </a:r>
            <a:r>
              <a:rPr lang="ru-RU" sz="2000" dirty="0" smtClean="0"/>
              <a:t> </a:t>
            </a:r>
            <a:r>
              <a:rPr lang="ru-RU" sz="2000" dirty="0" smtClean="0"/>
              <a:t>вышиты серебристые звездочки. </a:t>
            </a:r>
            <a:br>
              <a:rPr lang="ru-RU" sz="2000" dirty="0" smtClean="0"/>
            </a:br>
            <a:r>
              <a:rPr lang="ru-RU" sz="2000" dirty="0" smtClean="0"/>
              <a:t>На лицевой стороне полотнища знамени, в центре, вышито одноцветное </a:t>
            </a:r>
            <a:r>
              <a:rPr lang="ru-RU" sz="2000" dirty="0" smtClean="0"/>
              <a:t>серебристое изображение </a:t>
            </a:r>
            <a:r>
              <a:rPr lang="ru-RU" sz="2000" dirty="0" smtClean="0"/>
              <a:t>главной фигуры Государственного герба Российской </a:t>
            </a:r>
            <a:r>
              <a:rPr lang="ru-RU" sz="2000" dirty="0" smtClean="0"/>
              <a:t>Федерации: двуглавый </a:t>
            </a:r>
            <a:r>
              <a:rPr lang="ru-RU" sz="2000" dirty="0" smtClean="0"/>
              <a:t>орел, поднявший распущенные крылья. Орел увенчан двумя малыми </a:t>
            </a:r>
            <a:r>
              <a:rPr lang="ru-RU" sz="2000" dirty="0" smtClean="0"/>
              <a:t>коронами и </a:t>
            </a:r>
            <a:r>
              <a:rPr lang="ru-RU" sz="2000" dirty="0" smtClean="0"/>
              <a:t>над ними – одной большой короной, соединенными лентой. В правой лапе орла </a:t>
            </a:r>
            <a:r>
              <a:rPr lang="ru-RU" sz="2000" dirty="0" smtClean="0"/>
              <a:t>–скипетр</a:t>
            </a:r>
            <a:r>
              <a:rPr lang="ru-RU" sz="2000" dirty="0" smtClean="0"/>
              <a:t>, в левой – держава. На груди орла, в щите, – всадник в плаще, поражающий </a:t>
            </a:r>
            <a:r>
              <a:rPr lang="ru-RU" sz="2000" dirty="0" smtClean="0"/>
              <a:t>копьем </a:t>
            </a:r>
            <a:r>
              <a:rPr lang="ru-RU" sz="2000" dirty="0" smtClean="0"/>
              <a:t>опрокинутого навзничь и попранного конем дракона. В верхней части </a:t>
            </a:r>
            <a:r>
              <a:rPr lang="ru-RU" sz="2000" dirty="0" smtClean="0"/>
              <a:t>рамки надпись </a:t>
            </a:r>
            <a:r>
              <a:rPr lang="ru-RU" sz="2000" dirty="0" smtClean="0"/>
              <a:t>«ВО СЛАВУ ОТЕЧЕСТВА</a:t>
            </a:r>
            <a:r>
              <a:rPr lang="ru-RU" sz="2000" dirty="0" smtClean="0"/>
              <a:t>»,  выполненная </a:t>
            </a:r>
            <a:r>
              <a:rPr lang="ru-RU" sz="2000" dirty="0" smtClean="0"/>
              <a:t>серебристыми </a:t>
            </a:r>
            <a:r>
              <a:rPr lang="ru-RU" sz="2000" dirty="0" smtClean="0"/>
              <a:t>буквами, стилизованными </a:t>
            </a:r>
            <a:r>
              <a:rPr lang="ru-RU" sz="2000" dirty="0" smtClean="0"/>
              <a:t>под старославянский шрифт. </a:t>
            </a:r>
            <a:br>
              <a:rPr lang="ru-RU" sz="2000" dirty="0" smtClean="0"/>
            </a:br>
            <a:r>
              <a:rPr lang="ru-RU" sz="2000" dirty="0" smtClean="0"/>
              <a:t>На </a:t>
            </a:r>
            <a:r>
              <a:rPr lang="ru-RU" sz="2000" dirty="0" smtClean="0"/>
              <a:t>оборотной стороне полотнища, в центре, – герб войскового казачьего </a:t>
            </a:r>
            <a:r>
              <a:rPr lang="ru-RU" sz="2000" dirty="0" smtClean="0"/>
              <a:t>общества«</a:t>
            </a:r>
            <a:r>
              <a:rPr lang="ru-RU" sz="2000" dirty="0" err="1" smtClean="0"/>
              <a:t>Всевеликое</a:t>
            </a:r>
            <a:r>
              <a:rPr lang="ru-RU" sz="2000" dirty="0" smtClean="0"/>
              <a:t> </a:t>
            </a:r>
            <a:r>
              <a:rPr lang="ru-RU" sz="2000" dirty="0" smtClean="0"/>
              <a:t>войско Донское». </a:t>
            </a:r>
            <a:br>
              <a:rPr lang="ru-RU" sz="2000" dirty="0" smtClean="0"/>
            </a:br>
            <a:r>
              <a:rPr lang="ru-RU" sz="2000" dirty="0" smtClean="0"/>
              <a:t>Ширина полотнища – 110 см, длина – 130 см, с запасом из ткани красного цвета </a:t>
            </a:r>
            <a:r>
              <a:rPr lang="ru-RU" sz="2000" dirty="0" smtClean="0"/>
              <a:t>для крепления </a:t>
            </a:r>
            <a:r>
              <a:rPr lang="ru-RU" sz="2000" dirty="0" smtClean="0"/>
              <a:t>к древку. 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ransition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Древко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36000" indent="0">
              <a:buNone/>
            </a:pPr>
            <a:r>
              <a:rPr lang="ru-RU" dirty="0" smtClean="0"/>
              <a:t> </a:t>
            </a:r>
            <a:r>
              <a:rPr lang="ru-RU" dirty="0" smtClean="0"/>
              <a:t>Древко </a:t>
            </a:r>
            <a:r>
              <a:rPr lang="ru-RU" dirty="0" smtClean="0"/>
              <a:t>знамени деревянное, круглого сечения, окрашенное в черный цвет. Диаметр</a:t>
            </a:r>
            <a:br>
              <a:rPr lang="ru-RU" dirty="0" smtClean="0"/>
            </a:br>
            <a:r>
              <a:rPr lang="ru-RU" dirty="0" smtClean="0"/>
              <a:t>древка – 4,5 см, длина – 250 см. </a:t>
            </a:r>
            <a:br>
              <a:rPr lang="ru-RU" dirty="0" smtClean="0"/>
            </a:br>
            <a:r>
              <a:rPr lang="ru-RU" dirty="0" smtClean="0"/>
              <a:t>Скоба – в виде прямоугольной пластины серебристого металла, на которой</a:t>
            </a:r>
            <a:br>
              <a:rPr lang="ru-RU" dirty="0" smtClean="0"/>
            </a:br>
            <a:r>
              <a:rPr lang="ru-RU" dirty="0" smtClean="0"/>
              <a:t>выгравированы надпись «Войсковое казачье общество «</a:t>
            </a:r>
            <a:r>
              <a:rPr lang="ru-RU" dirty="0" err="1" smtClean="0"/>
              <a:t>Всевеликое</a:t>
            </a:r>
            <a:r>
              <a:rPr lang="ru-RU" dirty="0" smtClean="0"/>
              <a:t> войско Донское» и дата вручения знамени. </a:t>
            </a:r>
            <a:br>
              <a:rPr lang="ru-RU" dirty="0" smtClean="0"/>
            </a:br>
            <a:r>
              <a:rPr lang="ru-RU" dirty="0" err="1" smtClean="0"/>
              <a:t>Навершие</a:t>
            </a:r>
            <a:r>
              <a:rPr lang="ru-RU" dirty="0" smtClean="0"/>
              <a:t> металлическое, серебристое, в виде прорезного копья с рельефным</a:t>
            </a:r>
            <a:br>
              <a:rPr lang="ru-RU" dirty="0" smtClean="0"/>
            </a:br>
            <a:r>
              <a:rPr lang="ru-RU" dirty="0" smtClean="0"/>
              <a:t>изображением Государственного герба Российской Федерации.</a:t>
            </a:r>
            <a:br>
              <a:rPr lang="ru-RU" dirty="0" smtClean="0"/>
            </a:br>
            <a:r>
              <a:rPr lang="ru-RU" dirty="0" smtClean="0"/>
              <a:t>Подток металлический, серебристый, в виде усеченного конуса, высотой 9 см. Шляпки</a:t>
            </a:r>
            <a:br>
              <a:rPr lang="ru-RU" dirty="0" smtClean="0"/>
            </a:br>
            <a:r>
              <a:rPr lang="ru-RU" dirty="0" smtClean="0"/>
              <a:t>знаменных гвоздей серебристые.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Герб Ростовской области</a:t>
            </a:r>
            <a:endParaRPr lang="ru-RU" dirty="0"/>
          </a:p>
        </p:txBody>
      </p:sp>
      <p:pic>
        <p:nvPicPr>
          <p:cNvPr id="4" name="Содержимое 3" descr="http://upload.wikimedia.org/wikipedia/commons/8/83/Coat_of_Arms_of_Rostov_oblast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371600"/>
            <a:ext cx="5486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Описание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>
            <a:normAutofit fontScale="55000" lnSpcReduction="20000"/>
          </a:bodyPr>
          <a:lstStyle/>
          <a:p>
            <a:pPr indent="292100"/>
            <a:r>
              <a:rPr lang="ru-RU" sz="3800" dirty="0" smtClean="0"/>
              <a:t>Герб </a:t>
            </a:r>
            <a:r>
              <a:rPr lang="ru-RU" sz="3800" u="sng" dirty="0" smtClean="0">
                <a:solidFill>
                  <a:srgbClr val="FF0000"/>
                </a:solidFill>
              </a:rPr>
              <a:t>Ростовской области </a:t>
            </a:r>
            <a:r>
              <a:rPr lang="ru-RU" sz="3800" dirty="0" smtClean="0"/>
              <a:t>представляет собой геральдический щит, в лазоревом (</a:t>
            </a:r>
            <a:r>
              <a:rPr lang="ru-RU" sz="3800" dirty="0" err="1" smtClean="0"/>
              <a:t>голубом</a:t>
            </a:r>
            <a:r>
              <a:rPr lang="ru-RU" sz="3800" dirty="0" smtClean="0"/>
              <a:t>) поле которого — серебряный столб с поставленной на лазоревый волнистый пояс червленой (красной) крепостной стеной о трех башнях, из которых средняя выше; в оконечности — золотой колос, накрывающий лазоревый волнистый пояс. Столб сопровожден историческими донскими регалиями: справа серебряным перначом поверх серебряных </a:t>
            </a:r>
            <a:r>
              <a:rPr lang="ru-RU" sz="3800" dirty="0" err="1" smtClean="0"/>
              <a:t>бобылева</a:t>
            </a:r>
            <a:r>
              <a:rPr lang="ru-RU" sz="3800" dirty="0" smtClean="0"/>
              <a:t> хвоста и насеки накрест; слева — серебряной булавой поверх таковых же насеки с орлом и бунчука накрест. </a:t>
            </a:r>
            <a:r>
              <a:rPr lang="ru-RU" sz="3800" dirty="0" err="1" smtClean="0"/>
              <a:t>Щитодержатель</a:t>
            </a:r>
            <a:r>
              <a:rPr lang="ru-RU" sz="3800" dirty="0" smtClean="0"/>
              <a:t> — возникающий над щитом черный двуглавый орел с золотыми клювами и червлеными языками, имеющей на каждой из голов Российскую императорскую корону и увенчанный посередине большой Российской короной с лазоревыми лентами. За щитом четыре сложенных накрест флага Ростовской области на золотых знаменных древках с копейными наконечниками, шнурами и кистями. Знаменные древки перевиты лентой ордена Ленина. Разработчик герба — Алексей </a:t>
            </a:r>
            <a:r>
              <a:rPr lang="ru-RU" sz="3800" dirty="0" err="1" smtClean="0"/>
              <a:t>Курмановский</a:t>
            </a:r>
            <a:r>
              <a:rPr lang="ru-RU" sz="3800" dirty="0" smtClean="0"/>
              <a:t>, герб основан на историческом гербе области Войска Донского.</a:t>
            </a:r>
            <a:br>
              <a:rPr lang="ru-RU" sz="3800" dirty="0" smtClean="0"/>
            </a:br>
            <a:r>
              <a:rPr lang="ru-RU" sz="3800" dirty="0" smtClean="0"/>
              <a:t>     Дата принятия: 28.10.1996 г.</a:t>
            </a:r>
            <a:br>
              <a:rPr lang="ru-RU" sz="3800" dirty="0" smtClean="0"/>
            </a:br>
            <a:r>
              <a:rPr lang="ru-RU" sz="3800" dirty="0" smtClean="0"/>
              <a:t>     Номер в Геральдическом регистре РФ: 214 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Герб </a:t>
            </a:r>
            <a:br>
              <a:rPr lang="ru-RU" dirty="0" smtClean="0"/>
            </a:br>
            <a:r>
              <a:rPr lang="ru-RU" dirty="0" err="1" smtClean="0"/>
              <a:t>Всевеликого</a:t>
            </a:r>
            <a:r>
              <a:rPr lang="ru-RU" dirty="0" smtClean="0"/>
              <a:t> </a:t>
            </a:r>
            <a:r>
              <a:rPr lang="ru-RU" dirty="0" smtClean="0"/>
              <a:t>войска </a:t>
            </a:r>
            <a:r>
              <a:rPr lang="ru-RU" dirty="0" smtClean="0"/>
              <a:t>Донского</a:t>
            </a:r>
            <a:endParaRPr lang="ru-RU" dirty="0"/>
          </a:p>
        </p:txBody>
      </p:sp>
      <p:pic>
        <p:nvPicPr>
          <p:cNvPr id="4" name="Содержимое 4" descr="http://www.don-kazak.ru/bitrix/templates/voisko/img/g1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447800"/>
            <a:ext cx="5867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393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Описание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800917"/>
          </a:xfrm>
        </p:spPr>
        <p:txBody>
          <a:bodyPr>
            <a:noAutofit/>
          </a:bodyPr>
          <a:lstStyle/>
          <a:p>
            <a:r>
              <a:rPr lang="ru-RU" sz="2100" b="1" dirty="0" smtClean="0"/>
              <a:t>Утвержден </a:t>
            </a:r>
            <a:r>
              <a:rPr lang="ru-RU" sz="2100" b="1" dirty="0" smtClean="0">
                <a:hlinkClick r:id="rId2"/>
              </a:rPr>
              <a:t>Указом Президента Российской Федерации</a:t>
            </a:r>
            <a:endParaRPr lang="ru-RU" sz="2100" dirty="0" smtClean="0"/>
          </a:p>
          <a:p>
            <a:r>
              <a:rPr lang="ru-RU" sz="2100" dirty="0" smtClean="0"/>
              <a:t>    В лазоревом поле, под червленой главой, – идущий влево серебряный олень с золотыми рогами и копытами, пораженный золотой стрелой. В червленой главе – возникающий золотой двуглавый орел – главная фигура Государственного герба Российской Федерации. За щитом, в косой крест, – четыре золотых знамени, на полотнищах которых – Государственный герб Российской империи периода царствования императора Николая II. Древки знамен перевиты червленой, с узкой серебряной каймой, лентой. </a:t>
            </a:r>
            <a:br>
              <a:rPr lang="ru-RU" sz="2100" dirty="0" smtClean="0"/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/>
              <a:t>    Герб войскового казачьего общества «</a:t>
            </a:r>
            <a:r>
              <a:rPr lang="ru-RU" sz="2100" dirty="0" err="1" smtClean="0"/>
              <a:t>Всевеликое</a:t>
            </a:r>
            <a:r>
              <a:rPr lang="ru-RU" sz="2100" dirty="0" smtClean="0"/>
              <a:t> войско Донское» может выполняться в одноцветном изображении. </a:t>
            </a:r>
            <a:br>
              <a:rPr lang="ru-RU" sz="2100" dirty="0" smtClean="0"/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/>
              <a:t>    Допускается использование в качестве малого герба войскового казачьего общества «</a:t>
            </a:r>
            <a:r>
              <a:rPr lang="ru-RU" sz="2100" dirty="0" err="1" smtClean="0"/>
              <a:t>Всевеликое</a:t>
            </a:r>
            <a:r>
              <a:rPr lang="ru-RU" sz="2100" dirty="0" smtClean="0"/>
              <a:t> войско Донское» щита с расположенными на нем фигурами</a:t>
            </a:r>
            <a:endParaRPr lang="ru-RU" sz="2100" dirty="0"/>
          </a:p>
        </p:txBody>
      </p:sp>
    </p:spTree>
  </p:cSld>
  <p:clrMapOvr>
    <a:masterClrMapping/>
  </p:clrMapOvr>
  <p:transition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Гимн  Ростовской  области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0" y="1752599"/>
            <a:ext cx="6400800" cy="4419917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/>
              <a:t>Всколыхнулся, взволновался</a:t>
            </a:r>
            <a:br>
              <a:rPr lang="ru-RU" i="1" dirty="0" smtClean="0"/>
            </a:br>
            <a:r>
              <a:rPr lang="ru-RU" i="1" dirty="0" smtClean="0"/>
              <a:t>Православный тихий Дон,</a:t>
            </a:r>
            <a:br>
              <a:rPr lang="ru-RU" i="1" dirty="0" smtClean="0"/>
            </a:br>
            <a:r>
              <a:rPr lang="ru-RU" i="1" dirty="0" smtClean="0"/>
              <a:t>И послушно отозвался</a:t>
            </a:r>
            <a:br>
              <a:rPr lang="ru-RU" i="1" dirty="0" smtClean="0"/>
            </a:br>
            <a:r>
              <a:rPr lang="ru-RU" i="1" dirty="0" smtClean="0"/>
              <a:t>На призыв свободы он. </a:t>
            </a:r>
          </a:p>
          <a:p>
            <a:endParaRPr lang="ru-RU" dirty="0" smtClean="0"/>
          </a:p>
          <a:p>
            <a:r>
              <a:rPr lang="ru-RU" i="1" dirty="0" smtClean="0"/>
              <a:t>Зеленеет степь донская,</a:t>
            </a:r>
            <a:br>
              <a:rPr lang="ru-RU" i="1" dirty="0" smtClean="0"/>
            </a:br>
            <a:r>
              <a:rPr lang="ru-RU" i="1" dirty="0" smtClean="0"/>
              <a:t>Золотятся волны нив.</a:t>
            </a:r>
            <a:br>
              <a:rPr lang="ru-RU" i="1" dirty="0" smtClean="0"/>
            </a:br>
            <a:r>
              <a:rPr lang="ru-RU" i="1" dirty="0" smtClean="0"/>
              <a:t>И с простора, слух лаская,</a:t>
            </a:r>
            <a:br>
              <a:rPr lang="ru-RU" i="1" dirty="0" smtClean="0"/>
            </a:br>
            <a:r>
              <a:rPr lang="ru-RU" i="1" dirty="0" smtClean="0"/>
              <a:t>Вольный слышится призыв. </a:t>
            </a:r>
          </a:p>
          <a:p>
            <a:endParaRPr lang="ru-RU" dirty="0" smtClean="0"/>
          </a:p>
          <a:p>
            <a:r>
              <a:rPr lang="ru-RU" i="1" dirty="0" smtClean="0"/>
              <a:t>Славься, Дон, и в наши годы,</a:t>
            </a:r>
            <a:br>
              <a:rPr lang="ru-RU" i="1" dirty="0" smtClean="0"/>
            </a:br>
            <a:r>
              <a:rPr lang="ru-RU" i="1" dirty="0" smtClean="0"/>
              <a:t>В память вольной старины,</a:t>
            </a:r>
            <a:br>
              <a:rPr lang="ru-RU" i="1" dirty="0" smtClean="0"/>
            </a:br>
            <a:r>
              <a:rPr lang="ru-RU" i="1" dirty="0" smtClean="0"/>
              <a:t>В час невзгоды – честь свободы</a:t>
            </a:r>
            <a:br>
              <a:rPr lang="ru-RU" i="1" dirty="0" smtClean="0"/>
            </a:br>
            <a:r>
              <a:rPr lang="ru-RU" i="1" dirty="0" smtClean="0"/>
              <a:t>Отстоят твои сыны.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4" name="Государственный гимн Ростовской (на Дону) области 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43800" y="6019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89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Гимн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 err="1" smtClean="0"/>
              <a:t>Всевеликого</a:t>
            </a:r>
            <a:r>
              <a:rPr lang="ru-RU" b="1" dirty="0" smtClean="0"/>
              <a:t> Войска Донского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451231"/>
          </a:xfrm>
        </p:spPr>
        <p:txBody>
          <a:bodyPr>
            <a:normAutofit fontScale="25000" lnSpcReduction="20000"/>
          </a:bodyPr>
          <a:lstStyle/>
          <a:p>
            <a:r>
              <a:rPr lang="ru-RU" b="1" dirty="0" smtClean="0"/>
              <a:t>	</a:t>
            </a:r>
            <a:endParaRPr lang="ru-RU" dirty="0" smtClean="0"/>
          </a:p>
          <a:p>
            <a:endParaRPr lang="ru-RU" sz="6200" dirty="0" smtClean="0"/>
          </a:p>
          <a:p>
            <a:r>
              <a:rPr lang="ru-RU" sz="6200" dirty="0" smtClean="0"/>
              <a:t>Всколыхнулся</a:t>
            </a:r>
            <a:r>
              <a:rPr lang="ru-RU" sz="6200" dirty="0" smtClean="0"/>
              <a:t>, взволновался</a:t>
            </a:r>
            <a:br>
              <a:rPr lang="ru-RU" sz="6200" dirty="0" smtClean="0"/>
            </a:br>
            <a:r>
              <a:rPr lang="ru-RU" sz="6200" dirty="0" smtClean="0"/>
              <a:t>Православный тихий Дон,</a:t>
            </a:r>
            <a:br>
              <a:rPr lang="ru-RU" sz="6200" dirty="0" smtClean="0"/>
            </a:br>
            <a:r>
              <a:rPr lang="ru-RU" sz="6200" dirty="0" smtClean="0"/>
              <a:t>И послушно отозвался</a:t>
            </a:r>
            <a:br>
              <a:rPr lang="ru-RU" sz="6200" dirty="0" smtClean="0"/>
            </a:br>
            <a:r>
              <a:rPr lang="ru-RU" sz="6200" dirty="0" smtClean="0"/>
              <a:t>На призыв свободы он. </a:t>
            </a:r>
            <a:br>
              <a:rPr lang="ru-RU" sz="6200" dirty="0" smtClean="0"/>
            </a:br>
            <a:r>
              <a:rPr lang="ru-RU" sz="6200" dirty="0" smtClean="0"/>
              <a:t/>
            </a:r>
            <a:br>
              <a:rPr lang="ru-RU" sz="6200" dirty="0" smtClean="0"/>
            </a:br>
            <a:r>
              <a:rPr lang="ru-RU" sz="6200" dirty="0" smtClean="0"/>
              <a:t>Зеленеет степь родная,</a:t>
            </a:r>
            <a:br>
              <a:rPr lang="ru-RU" sz="6200" dirty="0" smtClean="0"/>
            </a:br>
            <a:r>
              <a:rPr lang="ru-RU" sz="6200" dirty="0" smtClean="0"/>
              <a:t>Золотятся волны нив</a:t>
            </a:r>
            <a:br>
              <a:rPr lang="ru-RU" sz="6200" dirty="0" smtClean="0"/>
            </a:br>
            <a:r>
              <a:rPr lang="ru-RU" sz="6200" dirty="0" smtClean="0"/>
              <a:t>И, с простора долетая,</a:t>
            </a:r>
            <a:br>
              <a:rPr lang="ru-RU" sz="6200" dirty="0" smtClean="0"/>
            </a:br>
            <a:r>
              <a:rPr lang="ru-RU" sz="6200" dirty="0" smtClean="0"/>
              <a:t>Вольный слышится призыв. </a:t>
            </a:r>
            <a:br>
              <a:rPr lang="ru-RU" sz="6200" dirty="0" smtClean="0"/>
            </a:br>
            <a:r>
              <a:rPr lang="ru-RU" sz="6200" dirty="0" smtClean="0"/>
              <a:t/>
            </a:r>
            <a:br>
              <a:rPr lang="ru-RU" sz="6200" dirty="0" smtClean="0"/>
            </a:br>
            <a:r>
              <a:rPr lang="ru-RU" sz="6200" dirty="0" smtClean="0"/>
              <a:t>Дон сынов своих сзывает</a:t>
            </a:r>
            <a:br>
              <a:rPr lang="ru-RU" sz="6200" dirty="0" smtClean="0"/>
            </a:br>
            <a:r>
              <a:rPr lang="ru-RU" sz="6200" dirty="0" smtClean="0"/>
              <a:t>В Круг державный Войсковой,</a:t>
            </a:r>
            <a:br>
              <a:rPr lang="ru-RU" sz="6200" dirty="0" smtClean="0"/>
            </a:br>
            <a:r>
              <a:rPr lang="ru-RU" sz="6200" dirty="0" smtClean="0"/>
              <a:t>Атамана выбирает</a:t>
            </a:r>
            <a:br>
              <a:rPr lang="ru-RU" sz="6200" dirty="0" smtClean="0"/>
            </a:br>
            <a:r>
              <a:rPr lang="ru-RU" sz="6200" dirty="0" smtClean="0"/>
              <a:t>Всенародною душой. </a:t>
            </a:r>
            <a:br>
              <a:rPr lang="ru-RU" sz="6200" dirty="0" smtClean="0"/>
            </a:br>
            <a:r>
              <a:rPr lang="ru-RU" sz="6200" dirty="0" smtClean="0"/>
              <a:t/>
            </a:r>
            <a:br>
              <a:rPr lang="ru-RU" sz="6200" dirty="0" smtClean="0"/>
            </a:br>
            <a:r>
              <a:rPr lang="ru-RU" sz="6200" dirty="0" smtClean="0"/>
              <a:t>В боевое грозно время,</a:t>
            </a:r>
            <a:br>
              <a:rPr lang="ru-RU" sz="6200" dirty="0" smtClean="0"/>
            </a:br>
            <a:r>
              <a:rPr lang="ru-RU" sz="6200" dirty="0" smtClean="0"/>
              <a:t>В память дедов и отцов,</a:t>
            </a:r>
            <a:br>
              <a:rPr lang="ru-RU" sz="6200" dirty="0" smtClean="0"/>
            </a:br>
            <a:r>
              <a:rPr lang="ru-RU" sz="6200" dirty="0" smtClean="0"/>
              <a:t>Вновь свободно стало племя</a:t>
            </a:r>
            <a:br>
              <a:rPr lang="ru-RU" sz="6200" dirty="0" smtClean="0"/>
            </a:br>
            <a:r>
              <a:rPr lang="ru-RU" sz="6200" dirty="0" smtClean="0"/>
              <a:t>Возродившихся донцов. </a:t>
            </a:r>
            <a:br>
              <a:rPr lang="ru-RU" sz="6200" dirty="0" smtClean="0"/>
            </a:br>
            <a:r>
              <a:rPr lang="ru-RU" sz="6200" dirty="0" smtClean="0"/>
              <a:t/>
            </a:r>
            <a:br>
              <a:rPr lang="ru-RU" sz="6200" dirty="0" smtClean="0"/>
            </a:br>
            <a:r>
              <a:rPr lang="ru-RU" sz="6200" dirty="0" smtClean="0"/>
              <a:t>Славься, Дон! И в наши годы,</a:t>
            </a:r>
            <a:br>
              <a:rPr lang="ru-RU" sz="6200" dirty="0" smtClean="0"/>
            </a:br>
            <a:r>
              <a:rPr lang="ru-RU" sz="6200" dirty="0" smtClean="0"/>
              <a:t>В память вольной старины,</a:t>
            </a:r>
            <a:br>
              <a:rPr lang="ru-RU" sz="6200" dirty="0" smtClean="0"/>
            </a:br>
            <a:r>
              <a:rPr lang="ru-RU" sz="6200" dirty="0" smtClean="0"/>
              <a:t>В час невзгоды честь свободы</a:t>
            </a:r>
            <a:br>
              <a:rPr lang="ru-RU" sz="6200" dirty="0" smtClean="0"/>
            </a:br>
            <a:r>
              <a:rPr lang="ru-RU" sz="6200" dirty="0" smtClean="0"/>
              <a:t>Отстоят твои сыны!</a:t>
            </a:r>
          </a:p>
          <a:p>
            <a:endParaRPr lang="ru-RU" sz="5000" dirty="0"/>
          </a:p>
        </p:txBody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Флаг Ростовской области</a:t>
            </a:r>
            <a:endParaRPr lang="ru-RU" dirty="0"/>
          </a:p>
        </p:txBody>
      </p:sp>
      <p:pic>
        <p:nvPicPr>
          <p:cNvPr id="7" name="Содержимое 6" descr="Flag of Rostov Oblast.sv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057400"/>
            <a:ext cx="7010400" cy="411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942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Описание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 fontScale="92500" lnSpcReduction="20000"/>
          </a:bodyPr>
          <a:lstStyle/>
          <a:p>
            <a:pPr indent="29210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Флаг </a:t>
            </a:r>
            <a:r>
              <a:rPr lang="ru-RU" u="sng" dirty="0" smtClean="0">
                <a:solidFill>
                  <a:srgbClr val="FF0000"/>
                </a:solidFill>
              </a:rPr>
              <a:t>Ростовской области </a:t>
            </a:r>
            <a:r>
              <a:rPr lang="ru-RU" dirty="0" smtClean="0"/>
              <a:t>представляет собой прямоугольное полотнище из трех равновеликих горизонтальных полос: верхней — синего, средней — желтого и нижней — алого цвета. Такой флаг был разработан еще атаманом Красновым в 1918 году.</a:t>
            </a:r>
            <a:br>
              <a:rPr lang="ru-RU" dirty="0" smtClean="0"/>
            </a:br>
            <a:r>
              <a:rPr lang="ru-RU" dirty="0" smtClean="0"/>
              <a:t>     В 1996 году флаг Краснова был дополнен белой полосой, расположенной вертикально вдоль древка (1/5 ширины флага) — символ единства области с РФ. Отношение ширины флага к его длине 2 : 3.</a:t>
            </a:r>
            <a:br>
              <a:rPr lang="ru-RU" dirty="0" smtClean="0"/>
            </a:br>
            <a:r>
              <a:rPr lang="ru-RU" dirty="0" smtClean="0"/>
              <a:t>     Дата принятия: 28.10.1996</a:t>
            </a:r>
            <a:br>
              <a:rPr lang="ru-RU" dirty="0" smtClean="0"/>
            </a:br>
            <a:r>
              <a:rPr lang="ru-RU" dirty="0" smtClean="0"/>
              <a:t>     Номер в Геральдическом регистре РФ: 206  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Символика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292100"/>
            <a:r>
              <a:rPr lang="ru-RU" dirty="0" smtClean="0"/>
              <a:t>Каждый цвет символизировал следующее: синий — цвет донских казаков, желтый — калмыков, которые входили в состав Области Войска Донского, красный – русских (т. е.) первоначально цвета флага символизировали единство трех народов, издревле заселявших Дон, — казаков, калмыков и русских, теперь желтая полоса вобрала в себя все народы, ныне живущие на великой реке.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Флаг </a:t>
            </a:r>
            <a:r>
              <a:rPr lang="ru-RU" b="1" dirty="0" err="1" smtClean="0"/>
              <a:t>Всевеликого</a:t>
            </a:r>
            <a:r>
              <a:rPr lang="ru-RU" b="1" dirty="0" smtClean="0"/>
              <a:t> </a:t>
            </a:r>
            <a:r>
              <a:rPr lang="ru-RU" b="1" dirty="0" smtClean="0"/>
              <a:t>войска </a:t>
            </a:r>
            <a:r>
              <a:rPr lang="ru-RU" b="1" dirty="0" smtClean="0"/>
              <a:t>Донского</a:t>
            </a:r>
            <a:endParaRPr lang="ru-RU" dirty="0"/>
          </a:p>
        </p:txBody>
      </p:sp>
      <p:pic>
        <p:nvPicPr>
          <p:cNvPr id="4" name="Содержимое 3" descr="Flag of Don Cossacks.sv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905000"/>
            <a:ext cx="6934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Описание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Флаг </a:t>
            </a:r>
            <a:r>
              <a:rPr lang="ru-RU" b="1" dirty="0" err="1" smtClean="0">
                <a:hlinkClick r:id="rId2" tooltip="Всевеликое Войско Донское"/>
              </a:rPr>
              <a:t>Всевеликого</a:t>
            </a:r>
            <a:r>
              <a:rPr lang="ru-RU" b="1" dirty="0" smtClean="0">
                <a:hlinkClick r:id="rId2" tooltip="Всевеликое Войско Донское"/>
              </a:rPr>
              <a:t> </a:t>
            </a:r>
            <a:r>
              <a:rPr lang="ru-RU" b="1" dirty="0" smtClean="0">
                <a:hlinkClick r:id="rId2" tooltip="Всевеликое Войско Донское"/>
              </a:rPr>
              <a:t>войска </a:t>
            </a:r>
            <a:r>
              <a:rPr lang="ru-RU" b="1" dirty="0" smtClean="0">
                <a:hlinkClick r:id="rId2" tooltip="Всевеликое Войско Донское"/>
              </a:rPr>
              <a:t>Донского</a:t>
            </a:r>
            <a:r>
              <a:rPr lang="ru-RU" dirty="0" smtClean="0"/>
              <a:t> представляет собой прямоугольное полотнище с равновеликими горизонтальными полосами: верхняя полоса синего цвета, средняя — жёлтого цвета и нижняя — красного цвета. Отношение ширины флага к его длине 1:1,6.</a:t>
            </a:r>
          </a:p>
          <a:p>
            <a:r>
              <a:rPr lang="ru-RU" dirty="0" smtClean="0"/>
              <a:t>Три цвета означают три ветви происхождения донских казаков. Синяя символизирует донских казаков, красная — русских, жёлтая полоса символизирует калмыков.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Исторические сведения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tooltip="4 мая"/>
              </a:rPr>
              <a:t>4 мая</a:t>
            </a:r>
            <a:r>
              <a:rPr lang="ru-RU" dirty="0" smtClean="0"/>
              <a:t> </a:t>
            </a:r>
            <a:r>
              <a:rPr lang="ru-RU" dirty="0" smtClean="0">
                <a:hlinkClick r:id="rId3" tooltip="1918 год"/>
              </a:rPr>
              <a:t>1918 года</a:t>
            </a:r>
            <a:r>
              <a:rPr lang="ru-RU" dirty="0" smtClean="0"/>
              <a:t> на заседании «Круга спасения Дона» под председательством </a:t>
            </a:r>
            <a:r>
              <a:rPr lang="ru-RU" dirty="0" smtClean="0">
                <a:hlinkClick r:id="rId4" tooltip="Атаман"/>
              </a:rPr>
              <a:t>атамана</a:t>
            </a:r>
            <a:r>
              <a:rPr lang="ru-RU" dirty="0" smtClean="0"/>
              <a:t> </a:t>
            </a:r>
            <a:r>
              <a:rPr lang="ru-RU" dirty="0" smtClean="0">
                <a:hlinkClick r:id="rId5" tooltip="Краснов, Пётр Николаевич"/>
              </a:rPr>
              <a:t>П. Н. Краснова</a:t>
            </a:r>
            <a:r>
              <a:rPr lang="ru-RU" dirty="0" smtClean="0"/>
              <a:t> были рассмотрены Основные законы </a:t>
            </a:r>
            <a:r>
              <a:rPr lang="ru-RU" dirty="0" err="1" smtClean="0"/>
              <a:t>Всевеликого</a:t>
            </a:r>
            <a:r>
              <a:rPr lang="ru-RU" dirty="0" smtClean="0"/>
              <a:t> </a:t>
            </a:r>
            <a:r>
              <a:rPr lang="ru-RU" dirty="0" smtClean="0"/>
              <a:t>войска </a:t>
            </a:r>
            <a:r>
              <a:rPr lang="ru-RU" dirty="0" smtClean="0"/>
              <a:t>Донского. В законах оговаривалась и символика Дона: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Символика  Дона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 Три народности издревле живут на донской земле и составляют коренных граждан Донской области — донские казаки, калмыки и русские крестьяне. Национальными цветами их были: у донских казаков — синий, васильковый, у калмыков — желтый и у русских — алый. Донской флаг состоит из трех продольных полос равной ширины: синей, желтой и алой.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6596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Знамя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войскового </a:t>
            </a:r>
            <a:r>
              <a:rPr lang="ru-RU" dirty="0" smtClean="0"/>
              <a:t>казачьего общества «</a:t>
            </a:r>
            <a:r>
              <a:rPr lang="ru-RU" dirty="0" err="1" smtClean="0"/>
              <a:t>Всевеликое</a:t>
            </a:r>
            <a:r>
              <a:rPr lang="ru-RU" dirty="0" smtClean="0"/>
              <a:t> войско Донское»</a:t>
            </a:r>
            <a:endParaRPr lang="ru-RU" dirty="0"/>
          </a:p>
        </p:txBody>
      </p:sp>
      <p:pic>
        <p:nvPicPr>
          <p:cNvPr id="4" name="Содержимое 3" descr="http://www.don-kazak.ru/bitrix/templates/voisko/img/z1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86000"/>
            <a:ext cx="7162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174</TotalTime>
  <Words>128</Words>
  <Application>Microsoft Office PowerPoint</Application>
  <PresentationFormat>Экран (4:3)</PresentationFormat>
  <Paragraphs>36</Paragraphs>
  <Slides>17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Литейная</vt:lpstr>
      <vt:lpstr>Слайд 1</vt:lpstr>
      <vt:lpstr>Флаг Ростовской области</vt:lpstr>
      <vt:lpstr>    Описание </vt:lpstr>
      <vt:lpstr>Символика</vt:lpstr>
      <vt:lpstr>Флаг Всевеликого войска Донского</vt:lpstr>
      <vt:lpstr>Описание </vt:lpstr>
      <vt:lpstr>Исторические сведения</vt:lpstr>
      <vt:lpstr>Символика  Дона</vt:lpstr>
      <vt:lpstr>Знамя  войскового казачьего общества «Всевеликое войско Донское»</vt:lpstr>
      <vt:lpstr>Полотнище</vt:lpstr>
      <vt:lpstr>Древко</vt:lpstr>
      <vt:lpstr>Герб Ростовской области</vt:lpstr>
      <vt:lpstr>Описание </vt:lpstr>
      <vt:lpstr>Герб  Всевеликого войска Донского</vt:lpstr>
      <vt:lpstr>      Описание </vt:lpstr>
      <vt:lpstr>Гимн  Ростовской  области  </vt:lpstr>
      <vt:lpstr>Гимн  Всевеликого Войска Донского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20</cp:revision>
  <dcterms:created xsi:type="dcterms:W3CDTF">2013-10-30T05:21:30Z</dcterms:created>
  <dcterms:modified xsi:type="dcterms:W3CDTF">2015-01-24T06:13:33Z</dcterms:modified>
</cp:coreProperties>
</file>