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4E800F1-D983-43FD-B4F2-C62C2AA443C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7648B01-BDAF-453B-A04D-D1DB7EC874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7082" y="1833414"/>
            <a:ext cx="7117180" cy="947514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Буквы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Гг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Пп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Тт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Рр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708920"/>
            <a:ext cx="7117180" cy="1656183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rgbClr val="002060"/>
                </a:solidFill>
              </a:rPr>
              <a:t>Географические названия</a:t>
            </a:r>
            <a:endParaRPr lang="ru-RU" sz="4000" b="1" dirty="0">
              <a:ln/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8384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1" y="4211101"/>
            <a:ext cx="3600400" cy="225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434" y="1988840"/>
            <a:ext cx="21336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20286" y="3491561"/>
            <a:ext cx="19078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/>
                <a:solidFill>
                  <a:srgbClr val="002060"/>
                </a:solidFill>
              </a:rPr>
              <a:t>Волга</a:t>
            </a: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425" y="4408852"/>
            <a:ext cx="3168070" cy="205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Людмила\Downloads\самолет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213" y="404664"/>
            <a:ext cx="364021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6120680" cy="48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 descr="C:\Users\Людмила\Downloads\самолет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3368">
            <a:off x="293394" y="54675"/>
            <a:ext cx="4114036" cy="162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88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Людмила\Downloads\смайлик не поня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8640"/>
            <a:ext cx="3168352" cy="328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Людмила\Downloads\смайлик все хорошо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55" y="404665"/>
            <a:ext cx="2771339" cy="2144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Людмила\Downloads\смайлик не понравилось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73016"/>
            <a:ext cx="281024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48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Воркута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98477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784" y="5301208"/>
            <a:ext cx="3240360" cy="50405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4941168"/>
            <a:ext cx="360040" cy="86409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21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Реки     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8640"/>
            <a:ext cx="6730909" cy="576064"/>
          </a:xfrm>
        </p:spPr>
        <p:txBody>
          <a:bodyPr/>
          <a:lstStyle/>
          <a:p>
            <a:r>
              <a:rPr lang="ru-RU" dirty="0" err="1" smtClean="0"/>
              <a:t>Тигода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80" y="332656"/>
            <a:ext cx="3168352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13256" y="4576772"/>
            <a:ext cx="5558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cap="all" dirty="0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F47E5A">
                        <a:shade val="20000"/>
                        <a:satMod val="245000"/>
                      </a:srgbClr>
                    </a:gs>
                    <a:gs pos="43000">
                      <a:srgbClr val="F47E5A">
                        <a:satMod val="255000"/>
                      </a:srgbClr>
                    </a:gs>
                    <a:gs pos="48000">
                      <a:srgbClr val="F47E5A">
                        <a:shade val="85000"/>
                        <a:satMod val="255000"/>
                      </a:srgbClr>
                    </a:gs>
                    <a:gs pos="100000">
                      <a:srgbClr val="F47E5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99644" y="4915327"/>
            <a:ext cx="465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>
              <a:spcBef>
                <a:spcPct val="0"/>
              </a:spcBef>
            </a:pPr>
            <a:r>
              <a:rPr lang="ru-RU" sz="3200" b="1" cap="all" dirty="0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F47E5A">
                        <a:shade val="20000"/>
                        <a:satMod val="245000"/>
                      </a:srgbClr>
                    </a:gs>
                    <a:gs pos="43000">
                      <a:srgbClr val="F47E5A">
                        <a:satMod val="255000"/>
                      </a:srgbClr>
                    </a:gs>
                    <a:gs pos="48000">
                      <a:srgbClr val="F47E5A">
                        <a:shade val="85000"/>
                        <a:satMod val="255000"/>
                      </a:srgbClr>
                    </a:gs>
                    <a:gs pos="100000">
                      <a:srgbClr val="F47E5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4005064"/>
            <a:ext cx="2664296" cy="36004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659832"/>
            <a:ext cx="288032" cy="69046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19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6 L -0.51198 0.0106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8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16632"/>
            <a:ext cx="7125112" cy="720080"/>
          </a:xfrm>
        </p:spPr>
        <p:txBody>
          <a:bodyPr>
            <a:normAutofit/>
          </a:bodyPr>
          <a:lstStyle/>
          <a:p>
            <a:r>
              <a:rPr lang="ru-RU" dirty="0"/>
              <a:t>т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367240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373216"/>
            <a:ext cx="26892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59" y="5038254"/>
            <a:ext cx="3175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69754" y="5416263"/>
            <a:ext cx="6254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F47E5A">
                        <a:shade val="20000"/>
                        <a:satMod val="245000"/>
                      </a:srgbClr>
                    </a:gs>
                    <a:gs pos="43000">
                      <a:srgbClr val="F47E5A">
                        <a:satMod val="255000"/>
                      </a:srgbClr>
                    </a:gs>
                    <a:gs pos="48000">
                      <a:srgbClr val="F47E5A">
                        <a:shade val="85000"/>
                        <a:satMod val="255000"/>
                      </a:srgbClr>
                    </a:gs>
                    <a:gs pos="100000">
                      <a:srgbClr val="F47E5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01140" y="5264488"/>
            <a:ext cx="228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cap="all" dirty="0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F47E5A">
                        <a:shade val="20000"/>
                        <a:satMod val="245000"/>
                      </a:srgbClr>
                    </a:gs>
                    <a:gs pos="43000">
                      <a:srgbClr val="F47E5A">
                        <a:satMod val="255000"/>
                      </a:srgbClr>
                    </a:gs>
                    <a:gs pos="48000">
                      <a:srgbClr val="F47E5A">
                        <a:shade val="85000"/>
                        <a:satMod val="255000"/>
                      </a:srgbClr>
                    </a:gs>
                    <a:gs pos="100000">
                      <a:srgbClr val="F47E5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F47E5A">
                        <a:shade val="20000"/>
                        <a:satMod val="245000"/>
                      </a:srgbClr>
                    </a:gs>
                    <a:gs pos="43000">
                      <a:srgbClr val="F47E5A">
                        <a:satMod val="255000"/>
                      </a:srgbClr>
                    </a:gs>
                    <a:gs pos="48000">
                      <a:srgbClr val="F47E5A">
                        <a:shade val="85000"/>
                        <a:satMod val="255000"/>
                      </a:srgbClr>
                    </a:gs>
                    <a:gs pos="100000">
                      <a:srgbClr val="F47E5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37054" y="5305710"/>
            <a:ext cx="445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F47E5A">
                        <a:shade val="20000"/>
                        <a:satMod val="245000"/>
                      </a:srgbClr>
                    </a:gs>
                    <a:gs pos="43000">
                      <a:srgbClr val="F47E5A">
                        <a:satMod val="255000"/>
                      </a:srgbClr>
                    </a:gs>
                    <a:gs pos="48000">
                      <a:srgbClr val="F47E5A">
                        <a:shade val="85000"/>
                        <a:satMod val="255000"/>
                      </a:srgbClr>
                    </a:gs>
                    <a:gs pos="100000">
                      <a:srgbClr val="F47E5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05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2107 L -0.5934 0.0525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31" y="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0"/>
            <a:ext cx="7125112" cy="504056"/>
          </a:xfrm>
        </p:spPr>
        <p:txBody>
          <a:bodyPr>
            <a:normAutofit/>
          </a:bodyPr>
          <a:lstStyle/>
          <a:p>
            <a:r>
              <a:rPr lang="ru-RU" dirty="0"/>
              <a:t>Россия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8680"/>
            <a:ext cx="4824536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85302"/>
            <a:ext cx="3456383" cy="1859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231" y="5085184"/>
            <a:ext cx="26892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231" y="4750222"/>
            <a:ext cx="3175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65947" y="5609959"/>
            <a:ext cx="5982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5456070"/>
            <a:ext cx="6928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916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96296E-6 L -0.4 -0.0164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0" y="-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2232248" cy="924475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Имена  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79308"/>
            <a:ext cx="1368152" cy="32001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122" y="248753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68" y="2348880"/>
            <a:ext cx="10096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6632"/>
            <a:ext cx="2286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393545"/>
            <a:ext cx="22955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94330" y="5949280"/>
            <a:ext cx="19896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 п т р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48805" y="1564205"/>
            <a:ext cx="18373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>
              <a:spcBef>
                <a:spcPct val="0"/>
              </a:spcBef>
            </a:pPr>
            <a:r>
              <a:rPr lang="ru-RU" sz="5400" b="1" cap="all" dirty="0" err="1" smtClean="0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r>
              <a:rPr lang="ru-RU" sz="3200" b="1" cap="all" dirty="0" err="1" smtClean="0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r>
              <a:rPr lang="ru-RU" sz="3200" b="1" cap="all" dirty="0" smtClean="0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-та</a:t>
            </a:r>
            <a:endParaRPr lang="ru-RU" sz="3200" b="1" cap="all" dirty="0">
              <a:ln w="9000" cmpd="sng">
                <a:solidFill>
                  <a:srgbClr val="F47E5A">
                    <a:shade val="50000"/>
                    <a:satMod val="120000"/>
                  </a:srgb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7068" y="3916285"/>
            <a:ext cx="13933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cap="all" dirty="0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sz="3200" b="1" cap="all" dirty="0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ит</a:t>
            </a:r>
            <a:endParaRPr lang="ru-RU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336" y="4444330"/>
            <a:ext cx="1975382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253283" y="5934670"/>
            <a:ext cx="12843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cap="all" dirty="0" err="1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r>
              <a:rPr lang="ru-RU" sz="3200" b="1" cap="all" dirty="0" err="1">
                <a:ln w="9000" cmpd="sng">
                  <a:solidFill>
                    <a:srgbClr val="F47E5A">
                      <a:shade val="50000"/>
                      <a:satMod val="120000"/>
                    </a:srgb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ит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634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37083 0.004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42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486 L 0.36232 -0.0074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90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0.3493 -0.000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6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0.36372 -0.0025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77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-га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3528392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335773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64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-га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2939405" cy="392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44824"/>
            <a:ext cx="4248472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149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105148"/>
            <a:ext cx="6801172" cy="4725143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пи-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ра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-ты</a:t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ра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-пи-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ра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та-та-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ры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тор-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ги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тиг-ры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о-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тит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то-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ро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-пи</a:t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ри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-тор</a:t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о-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ра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-тор</a:t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2656"/>
            <a:ext cx="237626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054" y="3068960"/>
            <a:ext cx="249628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278</TotalTime>
  <Words>36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Courier New</vt:lpstr>
      <vt:lpstr>Trebuchet MS</vt:lpstr>
      <vt:lpstr>Verdana</vt:lpstr>
      <vt:lpstr>Wingdings 2</vt:lpstr>
      <vt:lpstr>Spring</vt:lpstr>
      <vt:lpstr>Буквы Гг  Пп Тт Рр</vt:lpstr>
      <vt:lpstr>Презентация PowerPoint</vt:lpstr>
      <vt:lpstr>Реки      </vt:lpstr>
      <vt:lpstr>Города </vt:lpstr>
      <vt:lpstr>Страны</vt:lpstr>
      <vt:lpstr>Имена   </vt:lpstr>
      <vt:lpstr>Ри-га</vt:lpstr>
      <vt:lpstr>Пра-га</vt:lpstr>
      <vt:lpstr>пи-ра-ты ра-пи-ра та-та-ры тор-ги тиг-ры о-тит то-ро-пи ри-тор о-ра-тор       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Гг  Пп Тт Рр</dc:title>
  <dc:creator>Людмила</dc:creator>
  <cp:lastModifiedBy>Админ</cp:lastModifiedBy>
  <cp:revision>22</cp:revision>
  <dcterms:created xsi:type="dcterms:W3CDTF">2013-10-13T21:01:09Z</dcterms:created>
  <dcterms:modified xsi:type="dcterms:W3CDTF">2015-01-21T09:29:36Z</dcterms:modified>
</cp:coreProperties>
</file>