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«Хлеб всему голова»</a:t>
            </a: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10253" y="620688"/>
            <a:ext cx="546572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«Хлеб всему </a:t>
            </a:r>
          </a:p>
          <a:p>
            <a:pPr algn="ctr"/>
            <a:r>
              <a:rPr lang="ru-RU" sz="720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голова»</a:t>
            </a:r>
            <a:endParaRPr lang="ru-RU" sz="72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9672" y="1844824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3-07-18 10.55.1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7504" y="1340768"/>
            <a:ext cx="285631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3-07-18 10.57.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7824" y="1268760"/>
            <a:ext cx="52200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90728" cy="1181816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Экскурсия в музей</a:t>
            </a:r>
            <a:endParaRPr lang="ru-RU" dirty="0"/>
          </a:p>
        </p:txBody>
      </p:sp>
      <p:pic>
        <p:nvPicPr>
          <p:cNvPr id="11" name="Рисунок 10" descr="2013-07-18 10.55.5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259632" y="4221088"/>
            <a:ext cx="2987824" cy="2520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013-07-18 10.58.3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55976" y="3833664"/>
            <a:ext cx="4680520" cy="3024336"/>
          </a:xfrm>
          <a:prstGeom prst="snip2Same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08720"/>
          </a:xfrm>
        </p:spPr>
        <p:txBody>
          <a:bodyPr/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хлебозавод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P716033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61090">
            <a:off x="1022491" y="3805110"/>
            <a:ext cx="33843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  <a:softEdge rad="63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 descr="P716034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23728" y="764704"/>
            <a:ext cx="35283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 descr="P7160342.JPG"/>
          <p:cNvPicPr>
            <a:picLocks noChangeAspect="1"/>
          </p:cNvPicPr>
          <p:nvPr/>
        </p:nvPicPr>
        <p:blipFill>
          <a:blip r:embed="rId5" cstate="screen"/>
          <a:srcRect b="-4005"/>
          <a:stretch>
            <a:fillRect/>
          </a:stretch>
        </p:blipFill>
        <p:spPr>
          <a:xfrm>
            <a:off x="827584" y="1268760"/>
            <a:ext cx="1547664" cy="18722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P716033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940152" y="116632"/>
            <a:ext cx="338437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P716034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21040915">
            <a:off x="4710361" y="3392722"/>
            <a:ext cx="2448272" cy="27980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31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55576" y="260648"/>
            <a:ext cx="3168352" cy="30243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_31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2996952"/>
            <a:ext cx="4248472" cy="36724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IMG_317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716016" y="2996952"/>
            <a:ext cx="4032448" cy="3529836"/>
          </a:xfrm>
          <a:prstGeom prst="rect">
            <a:avLst/>
          </a:prstGeom>
          <a:effectLst>
            <a:softEdge rad="317500"/>
          </a:effectLst>
          <a:scene3d>
            <a:camera prst="obliqueTopLeft"/>
            <a:lightRig rig="threePt" dir="t"/>
          </a:scene3d>
        </p:spPr>
      </p:pic>
      <p:pic>
        <p:nvPicPr>
          <p:cNvPr id="8" name="Рисунок 7" descr="IMG_318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635896" y="404664"/>
            <a:ext cx="5256584" cy="295232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93105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-171400"/>
            <a:ext cx="3943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гостях у             фермеров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31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7504" y="908720"/>
            <a:ext cx="3816424" cy="324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_317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23928" y="764704"/>
            <a:ext cx="1368152" cy="3240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_317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1124744"/>
            <a:ext cx="3923928" cy="29249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G_317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915054"/>
            <a:ext cx="3923928" cy="29429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IMG_317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211960" y="3933056"/>
            <a:ext cx="4392488" cy="276368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IMG_31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16632"/>
            <a:ext cx="4032448" cy="2952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IMG_31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83768" y="1988840"/>
            <a:ext cx="3995936" cy="29969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MG_317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48064" y="4005064"/>
            <a:ext cx="3419872" cy="25649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31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1663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1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1988840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13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012160" y="4149080"/>
            <a:ext cx="3024336" cy="257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188640"/>
            <a:ext cx="4390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Хлеб да каша-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пища наша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13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316331">
            <a:off x="560409" y="1457406"/>
            <a:ext cx="2928268" cy="237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14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635896" y="1124744"/>
            <a:ext cx="2320390" cy="22322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MG_3141.JPG"/>
          <p:cNvPicPr>
            <a:picLocks noChangeAspect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>
          <a:xfrm rot="20550610">
            <a:off x="1861468" y="3648728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15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359493">
            <a:off x="6372200" y="1268760"/>
            <a:ext cx="2316170" cy="2199544"/>
          </a:xfrm>
          <a:prstGeom prst="rect">
            <a:avLst/>
          </a:prstGeom>
        </p:spPr>
      </p:pic>
      <p:pic>
        <p:nvPicPr>
          <p:cNvPr id="13" name="Рисунок 12" descr="IMG_315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362914">
            <a:off x="4835569" y="3295429"/>
            <a:ext cx="3060168" cy="24308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39552" y="260648"/>
            <a:ext cx="6668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у нас на занятиях…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2434" y="5301208"/>
            <a:ext cx="4423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мамы помогают</a:t>
            </a:r>
            <a:endParaRPr lang="ru-RU" sz="3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пшеница, Макро фото, обои, macro wallpapers, природа, коло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68971"/>
            <a:ext cx="9144000" cy="69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IMG_31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19872" y="692696"/>
            <a:ext cx="2592288" cy="244827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IMG_315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795663">
            <a:off x="587501" y="1013569"/>
            <a:ext cx="2448272" cy="256490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Рисунок 6" descr="IMG_316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731615">
            <a:off x="6420609" y="1131124"/>
            <a:ext cx="2327117" cy="207063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IMG_316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388403">
            <a:off x="3345441" y="3662070"/>
            <a:ext cx="2967948" cy="235385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26" name="Picture 2" descr="D:\Мои рисунки\август 2013\DCIM\225CANON\IMG_339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t="10413" r="12470" b="2414"/>
          <a:stretch/>
        </p:blipFill>
        <p:spPr bwMode="auto">
          <a:xfrm rot="20059941">
            <a:off x="747054" y="4085327"/>
            <a:ext cx="2129166" cy="18814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рисунки\август 2013\DCIM\225CANON\IMG_339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680" r="6746" b="1"/>
          <a:stretch/>
        </p:blipFill>
        <p:spPr bwMode="auto">
          <a:xfrm rot="494526">
            <a:off x="6238497" y="3424162"/>
            <a:ext cx="2493858" cy="23667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</TotalTime>
  <Words>40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«Хлеб всему голова»</vt:lpstr>
      <vt:lpstr>Экскурсия в музей</vt:lpstr>
      <vt:lpstr>хлебозавод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</dc:title>
  <dc:creator>Администратор</dc:creator>
  <cp:lastModifiedBy>user</cp:lastModifiedBy>
  <cp:revision>22</cp:revision>
  <dcterms:created xsi:type="dcterms:W3CDTF">2013-10-07T10:03:24Z</dcterms:created>
  <dcterms:modified xsi:type="dcterms:W3CDTF">2013-11-10T11:33:55Z</dcterms:modified>
</cp:coreProperties>
</file>