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4" r:id="rId5"/>
    <p:sldId id="260" r:id="rId6"/>
    <p:sldId id="263" r:id="rId7"/>
    <p:sldId id="261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35" autoAdjust="0"/>
    <p:restoredTop sz="94660"/>
  </p:normalViewPr>
  <p:slideViewPr>
    <p:cSldViewPr>
      <p:cViewPr varScale="1">
        <p:scale>
          <a:sx n="69" d="100"/>
          <a:sy n="69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4774-10EE-4F88-9441-ADB41A131EDE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44F4-2C05-47DA-B05E-FBE78D94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4774-10EE-4F88-9441-ADB41A131EDE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44F4-2C05-47DA-B05E-FBE78D94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4774-10EE-4F88-9441-ADB41A131EDE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44F4-2C05-47DA-B05E-FBE78D94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4774-10EE-4F88-9441-ADB41A131EDE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44F4-2C05-47DA-B05E-FBE78D94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4774-10EE-4F88-9441-ADB41A131EDE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44F4-2C05-47DA-B05E-FBE78D94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4774-10EE-4F88-9441-ADB41A131EDE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44F4-2C05-47DA-B05E-FBE78D94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4774-10EE-4F88-9441-ADB41A131EDE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44F4-2C05-47DA-B05E-FBE78D94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4774-10EE-4F88-9441-ADB41A131EDE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44F4-2C05-47DA-B05E-FBE78D94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4774-10EE-4F88-9441-ADB41A131EDE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44F4-2C05-47DA-B05E-FBE78D94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4774-10EE-4F88-9441-ADB41A131EDE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44F4-2C05-47DA-B05E-FBE78D94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4774-10EE-4F88-9441-ADB41A131EDE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44F4-2C05-47DA-B05E-FBE78D94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54774-10EE-4F88-9441-ADB41A131EDE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244F4-2C05-47DA-B05E-FBE78D94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hyperlink" Target="http://veselajashkola.ru/interesno/%d0%bf%d1%80%d0%b0%d0%b2%d0%b8%d0%bb%d0%b0-%d0%b4%d0%be%d1%80%d0%be%d0%b6%d0%bd%d0%be%d0%b3%d0%be-%d0%b4%d0%b2%d0%b8%d0%b6%d0%b5%d0%bd%d0%b8%d1%8f-%d0%bf%d0%b4%d0%b4/attachment/131/" TargetMode="Externa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7&amp;uinfo=ww-1349-wh-673-fw-1124-fh-467-pd-1&amp;p=7&amp;text=%D0%BF%D1%80%D0%B0%D0%B2%D0%B8%D0%BB%D0%B0%20%D0%B4%D0%BE%D1%80%D0%BE%D0%B6%D0%BD%D0%BE%D0%B3%D0%BE%20%D0%B4%D0%B2%D0%B8%D0%B6%D0%B5%D0%BD%D0%B8%D1%8F%20%D0%B4%D0%BB%D1%8F%20%D0%B4%D0%B5%D1%82%D0%B5%D0%B9&amp;noreask=1&amp;pos=228&amp;rpt=simage&amp;lr=197&amp;img_url=http://img.nr2.ru/pict/arts1/24/69/24697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571612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Дорожные знаки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Автор : Беляева Юлия</a:t>
            </a:r>
          </a:p>
          <a:p>
            <a:r>
              <a:rPr lang="ru-RU" dirty="0" smtClean="0"/>
              <a:t>ученица 4 «Б» класса</a:t>
            </a:r>
          </a:p>
          <a:p>
            <a:r>
              <a:rPr lang="ru-RU" dirty="0" smtClean="0"/>
              <a:t>начальной школы</a:t>
            </a:r>
          </a:p>
          <a:p>
            <a:r>
              <a:rPr lang="ru-RU" dirty="0" smtClean="0"/>
              <a:t>ГО ЗАТО СИБИРСКИЙ</a:t>
            </a:r>
            <a:endParaRPr lang="ru-RU" dirty="0"/>
          </a:p>
        </p:txBody>
      </p:sp>
      <p:pic>
        <p:nvPicPr>
          <p:cNvPr id="4" name="Picture 2" descr="F:\Рисунок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928670"/>
            <a:ext cx="9144000" cy="1714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FF00"/>
                </a:solidFill>
              </a:rPr>
              <a:t>ДОРОЖНЫЕ ЗНАКИ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3643314"/>
            <a:ext cx="7000924" cy="1571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Автор : Беляева Юлия </a:t>
            </a:r>
          </a:p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ученица 4 «Б» класса </a:t>
            </a:r>
          </a:p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начальной школы</a:t>
            </a:r>
          </a:p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ГО ЗАТО Сибирский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7" name="Picture 2" descr="http://www.lyceum8.ru/pdd/images/bezko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3143248"/>
            <a:ext cx="2518570" cy="2958321"/>
          </a:xfrm>
          <a:prstGeom prst="rect">
            <a:avLst/>
          </a:prstGeom>
          <a:noFill/>
        </p:spPr>
      </p:pic>
      <p:pic>
        <p:nvPicPr>
          <p:cNvPr id="8" name="Picture 2" descr="гиф анимация светофор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62" y="2679734"/>
            <a:ext cx="1272531" cy="3492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Движение во все стороны запрещено. Такой сигнал означает красный свет светофора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0"/>
            <a:ext cx="6120680" cy="364502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378904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Регулировщик движения стоит правым боком к вашей машине с вытянутой вперёд рукой с жезлом:</a:t>
            </a:r>
            <a:endParaRPr lang="ru-RU" sz="3200" dirty="0" smtClean="0">
              <a:solidFill>
                <a:srgbClr val="FFFF00"/>
              </a:solidFill>
            </a:endParaRPr>
          </a:p>
          <a:p>
            <a:r>
              <a:rPr lang="ru-RU" sz="3200" dirty="0" smtClean="0">
                <a:solidFill>
                  <a:srgbClr val="FFFF00"/>
                </a:solidFill>
              </a:rPr>
              <a:t>Движение во все стороны запрещено. Такой сигнал означает красный свет светофора.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Рисунок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http://little.com.ua/images/stories/useful/1_3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0"/>
            <a:ext cx="2808312" cy="350100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3429000"/>
            <a:ext cx="47880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Пункт первой медицинской помощи</a:t>
            </a:r>
            <a:endParaRPr lang="ru-RU" sz="2800" dirty="0">
              <a:solidFill>
                <a:srgbClr val="FFFF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Если кто сломает ногу,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Здесь врачи всегда помогут.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Помощь первую окажут,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Где лечиться дальше, скажут.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5" name="Picture 4" descr="http://little.com.ua/images/stories/useful/1_37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0"/>
            <a:ext cx="1835696" cy="27917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788024" y="2924944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Место остановки автобуса, троллейбуса, трамвая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В этом месте пешеход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Терпеливо транспорт ждет.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Он пешком устал шагать,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Хочет пассажиром стать.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7" name="Picture 6" descr="http://little.com.ua/images/stories/useful/1_34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-214338"/>
            <a:ext cx="1860798" cy="3101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Рисунок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2" descr="Ирина Гурина «Малышкин светофор»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428604"/>
            <a:ext cx="3643526" cy="575939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786182" y="0"/>
            <a:ext cx="535781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Светофор нас в гости ждет.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Освещает переход.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Загорелся красный глаз: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Задержать он хочет нас.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Если красный — нет пути.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Красный свет — нельзя идти.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Желтый свет — не очень строгий: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Жди, нам нет пока дороги.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Ярко-желтый глаз горит: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Все движение стоит!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Наконец, зеленый глаз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Открывает путь для нас.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Полосатый переход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Пешеходов юных ждет!!!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57356" y="4071942"/>
            <a:ext cx="50006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Светофор сказал нам строго: 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— Осторожно, здесь дорога!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4" name="Picture 2" descr="C:\Users\асер\Desktop\159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0"/>
            <a:ext cx="3814714" cy="3859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http://little.com.ua/images/stories/useful/1_3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930" y="188640"/>
            <a:ext cx="2899958" cy="255196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2924944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Дети!</a:t>
            </a:r>
            <a:endParaRPr lang="ru-RU" sz="2800" dirty="0" smtClean="0">
              <a:solidFill>
                <a:srgbClr val="FFFF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Посреди дороги дети,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Мы всегда за них в ответе.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Чтоб не плакал их родитель,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Будь внимательней, водитель!</a:t>
            </a:r>
            <a:br>
              <a:rPr lang="ru-RU" sz="2800" dirty="0" smtClean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5" name="Picture 4" descr="http://little.com.ua/images/stories/useful/1_3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60648"/>
            <a:ext cx="2808312" cy="26003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572000" y="2852936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Пешеходный переход</a:t>
            </a:r>
            <a:endParaRPr lang="ru-RU" sz="2800" dirty="0" smtClean="0">
              <a:solidFill>
                <a:srgbClr val="FFFF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Здесь наземный переход,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Ходит целый день народ.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Ты, водитель, не грусти,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Пешехода пропусти!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http://vladnews.ru/uploads/2011/september/19/getfile.aspx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5877272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648" y="6165304"/>
          <a:ext cx="6600056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00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FF00"/>
                          </a:solidFill>
                        </a:rPr>
                        <a:t>Сигналы</a:t>
                      </a:r>
                      <a:r>
                        <a:rPr lang="ru-RU" sz="3200" dirty="0" smtClean="0">
                          <a:solidFill>
                            <a:srgbClr val="CC00CC"/>
                          </a:solidFill>
                        </a:rPr>
                        <a:t> </a:t>
                      </a:r>
                      <a:r>
                        <a:rPr lang="ru-RU" sz="3200" dirty="0" smtClean="0">
                          <a:solidFill>
                            <a:srgbClr val="FFFF00"/>
                          </a:solidFill>
                        </a:rPr>
                        <a:t>регулировщика</a:t>
                      </a:r>
                      <a:endParaRPr lang="ru-RU" sz="3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Эти жесты показывают, что можно ехать прямо или направо, сначала пропустив пешеходов. Такой сигнал означает зелёный свет светофора, но с запретом левого поворота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42852"/>
            <a:ext cx="6624736" cy="3429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3861048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Регулировщик стоит к вам левым боком с вытянутой вперёд рукой с жезлом:</a:t>
            </a:r>
            <a:endParaRPr lang="ru-RU" sz="2800" dirty="0" smtClean="0">
              <a:solidFill>
                <a:srgbClr val="FFFF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</a:rPr>
              <a:t>Разрешается ехать в любом направлении: направо, налево, прямо, а также разворачиваться. Этот сигнал регулировщика означает зелёный свет светофора.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378904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Регулировщик дорожного движения стоит спиной к вам. Руки его могут находиться в разных позициях:</a:t>
            </a:r>
            <a:endParaRPr lang="ru-RU" sz="2800" dirty="0" smtClean="0">
              <a:solidFill>
                <a:srgbClr val="FFFF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</a:rPr>
              <a:t>Движение во все стороны запрещается, что бы он ни показывал жезлом и руками. Этот жест также означает красный свет светофора.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4" name="Picture 2" descr="Движение во все стороны запрещается, что бы он ни показывал жезлом и руками. Этот жест также означает красный свет светофора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0"/>
            <a:ext cx="6264696" cy="3500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http://little.com.ua/images/stories/useful/1616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1" y="0"/>
            <a:ext cx="5092618" cy="442913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442556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Чтобы возле перекрёстка ты дорогу перешёл,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Все цвета у светофора нужно помнить хорошо!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190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Дорожные знаки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Дорожные знаки</dc:title>
  <dc:creator>1</dc:creator>
  <cp:lastModifiedBy>1</cp:lastModifiedBy>
  <cp:revision>7</cp:revision>
  <dcterms:created xsi:type="dcterms:W3CDTF">2013-11-22T03:19:45Z</dcterms:created>
  <dcterms:modified xsi:type="dcterms:W3CDTF">2013-11-29T03:34:15Z</dcterms:modified>
</cp:coreProperties>
</file>