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70" r:id="rId5"/>
    <p:sldId id="257" r:id="rId6"/>
    <p:sldId id="258" r:id="rId7"/>
    <p:sldId id="272" r:id="rId8"/>
    <p:sldId id="267" r:id="rId9"/>
    <p:sldId id="259" r:id="rId10"/>
    <p:sldId id="264" r:id="rId11"/>
    <p:sldId id="263" r:id="rId12"/>
    <p:sldId id="27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B199-940B-4FE6-947E-4761DED75627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3A916-E352-4F5B-8B54-1F133E73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A916-E352-4F5B-8B54-1F133E73CDB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&#1074;&#1077;&#1089;&#1077;&#1083;%20&#1079;&#1072;&#1076;&#1072;&#1095;&#1080;\&#1089;&#1083;%203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Юлия Александровна\Рабочий стол\сканирование00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219200"/>
            <a:ext cx="8382000" cy="5334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563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Помогите  крабам встретиться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513" name="Picture 9" descr="E:\аним2\животные\3d3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4800600"/>
            <a:ext cx="2133600" cy="2057400"/>
          </a:xfrm>
          <a:prstGeom prst="rect">
            <a:avLst/>
          </a:prstGeom>
          <a:noFill/>
        </p:spPr>
      </p:pic>
      <p:pic>
        <p:nvPicPr>
          <p:cNvPr id="21514" name="Picture 10" descr="E:\аним2\животные\3d35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838200"/>
            <a:ext cx="2743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Юлия Александровна\Рабочий стол\сканирование00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Раскрась рыбку нужным цветом, дорисуй плавники и хвост.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Юлия Александровна\Рабочий стол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777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Источники</a:t>
            </a:r>
            <a:endParaRPr lang="ru-RU" sz="3600" b="1" dirty="0" smtClean="0"/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Сайт– </a:t>
            </a:r>
            <a:r>
              <a:rPr lang="en-US" sz="2400" b="1" dirty="0" smtClean="0"/>
              <a:t>viki.rdf.ru</a:t>
            </a:r>
            <a:r>
              <a:rPr lang="ru-RU" sz="2400" b="1" dirty="0" smtClean="0"/>
              <a:t>. (слайды с задачами).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«Новая математика для дошкольников/О.Л. Соболева, В.В. Агафонов, О.В.Агафонова; под редакцией О.Л. Соболевой.- М.: Дрофа-Плюс, 2007.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«</a:t>
            </a:r>
            <a:r>
              <a:rPr lang="ru-RU" sz="2400" b="1" dirty="0" err="1" smtClean="0"/>
              <a:t>Игралочка</a:t>
            </a:r>
            <a:r>
              <a:rPr lang="ru-RU" sz="2400" b="1" dirty="0" smtClean="0"/>
              <a:t>- ступенька к школе.»Практический курс математики для </a:t>
            </a:r>
            <a:r>
              <a:rPr lang="ru-RU" sz="2400" b="1" dirty="0" err="1" smtClean="0"/>
              <a:t>дошкольников.Часть</a:t>
            </a:r>
            <a:r>
              <a:rPr lang="ru-RU" sz="2400" b="1" dirty="0" smtClean="0"/>
              <a:t> 2/Л.Г. </a:t>
            </a:r>
            <a:r>
              <a:rPr lang="ru-RU" sz="2400" b="1" dirty="0" err="1" smtClean="0"/>
              <a:t>Петерсон</a:t>
            </a:r>
            <a:r>
              <a:rPr lang="ru-RU" sz="2400" b="1" dirty="0" smtClean="0"/>
              <a:t>, Е.Е. </a:t>
            </a:r>
            <a:r>
              <a:rPr lang="ru-RU" sz="2400" b="1" dirty="0" err="1" smtClean="0"/>
              <a:t>Кочемасова</a:t>
            </a:r>
            <a:r>
              <a:rPr lang="ru-RU" sz="2400" b="1" dirty="0" smtClean="0"/>
              <a:t>. – </a:t>
            </a:r>
            <a:r>
              <a:rPr lang="ru-RU" sz="2400" b="1" dirty="0" err="1" smtClean="0"/>
              <a:t>М.:Издательство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Ювента</a:t>
            </a:r>
            <a:r>
              <a:rPr lang="ru-RU" sz="2400" b="1" dirty="0" smtClean="0"/>
              <a:t>», 2011.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Анимационные картинки взяты из интернета.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Юлия Александровна\Рабочий стол\сканирование0086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838200"/>
            <a:ext cx="6745287" cy="460057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Обведи морских жителей по точкам.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800" dirty="0" smtClean="0">
                <a:solidFill>
                  <a:schemeClr val="folHlink"/>
                </a:solidFill>
              </a:rPr>
              <a:t>Сколько рыбок плывёт налево и направо?</a:t>
            </a:r>
          </a:p>
        </p:txBody>
      </p:sp>
      <p:pic>
        <p:nvPicPr>
          <p:cNvPr id="14339" name="Picture 3" descr="img0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5" y="1844675"/>
            <a:ext cx="5400675" cy="4752975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16013" y="2924175"/>
            <a:ext cx="46858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folHlink"/>
                </a:solidFill>
              </a:rPr>
              <a:t>                                       </a:t>
            </a:r>
            <a:endParaRPr lang="ru-RU" sz="40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260350"/>
            <a:ext cx="28019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A50021"/>
            </a:outerShdw>
          </a:effectLst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Расставил Андрюшка</a:t>
            </a:r>
          </a:p>
          <a:p>
            <a:pPr algn="ctr"/>
            <a:r>
              <a:rPr lang="ru-RU" b="1"/>
              <a:t>В два ряда игрушки.</a:t>
            </a:r>
          </a:p>
          <a:p>
            <a:pPr algn="ctr"/>
            <a:r>
              <a:rPr lang="ru-RU" b="1"/>
              <a:t>Рядом с </a:t>
            </a:r>
            <a:r>
              <a:rPr lang="ru-RU" b="1">
                <a:solidFill>
                  <a:srgbClr val="FF6600"/>
                </a:solidFill>
              </a:rPr>
              <a:t>мартышкой-</a:t>
            </a:r>
          </a:p>
          <a:p>
            <a:pPr algn="ctr"/>
            <a:r>
              <a:rPr lang="ru-RU" b="1"/>
              <a:t>Плюшевый </a:t>
            </a:r>
            <a:r>
              <a:rPr lang="ru-RU" b="1">
                <a:solidFill>
                  <a:srgbClr val="A50021"/>
                </a:solidFill>
              </a:rPr>
              <a:t>мишка</a:t>
            </a:r>
            <a:r>
              <a:rPr lang="ru-RU" b="1"/>
              <a:t>.</a:t>
            </a:r>
          </a:p>
          <a:p>
            <a:pPr algn="ctr"/>
            <a:r>
              <a:rPr lang="ru-RU" b="1"/>
              <a:t>Вместе с </a:t>
            </a:r>
            <a:r>
              <a:rPr lang="ru-RU" b="1">
                <a:solidFill>
                  <a:srgbClr val="0066CC"/>
                </a:solidFill>
              </a:rPr>
              <a:t>лисой</a:t>
            </a:r>
            <a:r>
              <a:rPr lang="ru-RU" b="1"/>
              <a:t>-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Зайка</a:t>
            </a:r>
            <a:r>
              <a:rPr lang="ru-RU" b="1"/>
              <a:t> косой.</a:t>
            </a:r>
          </a:p>
          <a:p>
            <a:pPr algn="ctr"/>
            <a:r>
              <a:rPr lang="ru-RU" b="1"/>
              <a:t>Следом за ними-</a:t>
            </a:r>
          </a:p>
          <a:p>
            <a:pPr algn="ctr"/>
            <a:r>
              <a:rPr lang="ru-RU" b="1">
                <a:solidFill>
                  <a:srgbClr val="808000"/>
                </a:solidFill>
              </a:rPr>
              <a:t>Ёж</a:t>
            </a:r>
            <a:r>
              <a:rPr lang="ru-RU" b="1"/>
              <a:t> и </a:t>
            </a:r>
            <a:r>
              <a:rPr lang="ru-RU" b="1">
                <a:solidFill>
                  <a:srgbClr val="D60093"/>
                </a:solidFill>
              </a:rPr>
              <a:t>лягушка</a:t>
            </a:r>
            <a:r>
              <a:rPr lang="ru-RU" b="1"/>
              <a:t>.</a:t>
            </a:r>
          </a:p>
          <a:p>
            <a:pPr algn="ctr"/>
            <a:r>
              <a:rPr lang="ru-RU" b="1"/>
              <a:t>Сколько игрушек </a:t>
            </a:r>
          </a:p>
          <a:p>
            <a:pPr algn="ctr"/>
            <a:r>
              <a:rPr lang="ru-RU" b="1"/>
              <a:t>Расставил Андрюшка?</a:t>
            </a:r>
          </a:p>
          <a:p>
            <a:pPr algn="ctr" eaLnBrk="0" hangingPunct="0"/>
            <a:endParaRPr lang="ru-RU" b="1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 l="20792" r="22501"/>
          <a:stretch>
            <a:fillRect/>
          </a:stretch>
        </p:blipFill>
        <p:spPr bwMode="auto">
          <a:xfrm>
            <a:off x="6407150" y="0"/>
            <a:ext cx="25574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644900"/>
            <a:ext cx="12239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3141663"/>
            <a:ext cx="14065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275" y="2997200"/>
            <a:ext cx="1381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07013" y="3429000"/>
            <a:ext cx="993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288" y="5084763"/>
            <a:ext cx="1062037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619250" y="5013325"/>
            <a:ext cx="14049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сл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243888" y="60213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0" fill="hold"/>
                                        <p:tgtEl>
                                          <p:spTgt spid="5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" name="Picture 2" descr="picture"/>
          <p:cNvPicPr preferRelativeResize="0"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4800" y="6078488"/>
            <a:ext cx="762000" cy="7795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2049" name="Picture 1" descr="E:\аним2\животные\3d3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41910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icture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E:\аним2\животные\3d35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990600"/>
            <a:ext cx="1938338" cy="1633538"/>
          </a:xfrm>
          <a:prstGeom prst="rect">
            <a:avLst/>
          </a:prstGeom>
          <a:noFill/>
        </p:spPr>
      </p:pic>
      <p:pic>
        <p:nvPicPr>
          <p:cNvPr id="22530" name="Picture 2" descr="E:\аним2\животные\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04800"/>
            <a:ext cx="3825551" cy="2286000"/>
          </a:xfrm>
          <a:prstGeom prst="rect">
            <a:avLst/>
          </a:prstGeom>
          <a:noFill/>
        </p:spPr>
      </p:pic>
      <p:pic>
        <p:nvPicPr>
          <p:cNvPr id="22531" name="Picture 3" descr="E:\аним2\животные\6c1e5fdb9ce5afc569d2d95ec9652ff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2819400"/>
            <a:ext cx="1924050" cy="1924050"/>
          </a:xfrm>
          <a:prstGeom prst="rect">
            <a:avLst/>
          </a:prstGeom>
          <a:noFill/>
        </p:spPr>
      </p:pic>
      <p:pic>
        <p:nvPicPr>
          <p:cNvPr id="22532" name="Picture 4" descr="E:\аним2\животные\6c6dd1b920fb8c9ff6c2351bb09badd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2743200"/>
            <a:ext cx="2209800" cy="2381250"/>
          </a:xfrm>
          <a:prstGeom prst="rect">
            <a:avLst/>
          </a:prstGeom>
          <a:noFill/>
        </p:spPr>
      </p:pic>
      <p:pic>
        <p:nvPicPr>
          <p:cNvPr id="22533" name="Picture 5" descr="E:\аним2\животные\4079919c4f2ae6bed09e0f306a8b9b6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81400"/>
            <a:ext cx="2590800" cy="22098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«Море волнуется – раз…"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Picture 4" descr="C:\Documents and Settings\Юлия Александровна\Рабочий стол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picture"/>
          <p:cNvPicPr preferRelativeResize="0">
            <a:picLocks noChangeArrowheads="1"/>
          </p:cNvPicPr>
          <p:nvPr/>
        </p:nvPicPr>
        <p:blipFill>
          <a:blip r:embed="rId3" cstate="email">
            <a:lum bright="10000" contrast="10000"/>
          </a:blip>
          <a:srcRect/>
          <a:stretch>
            <a:fillRect/>
          </a:stretch>
        </p:blipFill>
        <p:spPr bwMode="auto">
          <a:xfrm>
            <a:off x="5867400" y="2743200"/>
            <a:ext cx="243840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138</Words>
  <Application>Microsoft Office PowerPoint</Application>
  <PresentationFormat>Экран (4:3)</PresentationFormat>
  <Paragraphs>23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Обведи морских жителей по точкам.</vt:lpstr>
      <vt:lpstr>Сколько рыбок плывёт налево и направо?</vt:lpstr>
      <vt:lpstr>Слайд 4</vt:lpstr>
      <vt:lpstr>Слайд 5</vt:lpstr>
      <vt:lpstr>Слайд 6</vt:lpstr>
      <vt:lpstr>Слайд 7</vt:lpstr>
      <vt:lpstr>Игра «Море волнуется – раз…"</vt:lpstr>
      <vt:lpstr>Слайд 9</vt:lpstr>
      <vt:lpstr>Помогите  крабам встретиться</vt:lpstr>
      <vt:lpstr>Раскрась рыбку нужным цветом, дорисуй плавники и хвост.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Лыткина Ю.А.</cp:lastModifiedBy>
  <cp:revision>27</cp:revision>
  <dcterms:modified xsi:type="dcterms:W3CDTF">2013-11-17T11:16:46Z</dcterms:modified>
</cp:coreProperties>
</file>