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0B03AA2-CCB0-48C8-94BC-B32AC7E3EF40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9FDEFC9-202D-401D-9548-486CBE21E8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Подарки – серьезное дело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Юрий </a:t>
            </a:r>
            <a:r>
              <a:rPr lang="ru-RU" dirty="0" err="1" smtClean="0"/>
              <a:t>Коринец</a:t>
            </a:r>
            <a:endParaRPr lang="ru-RU" dirty="0" smtClean="0"/>
          </a:p>
          <a:p>
            <a:r>
              <a:rPr lang="ru-RU" dirty="0" smtClean="0"/>
              <a:t>«ПОДАРКИ ПОД ПОДУШКОЙ»</a:t>
            </a:r>
          </a:p>
          <a:p>
            <a:r>
              <a:rPr lang="ru-RU" dirty="0" smtClean="0"/>
              <a:t>Из книги «Там, вдали, за рекой»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40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9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9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14 января исполнилось 90 лет со дня рождения поэта, прозаика,</a:t>
            </a:r>
            <a:br>
              <a:rPr lang="ru-RU" sz="2800" dirty="0" smtClean="0"/>
            </a:br>
            <a:r>
              <a:rPr lang="ru-RU" sz="2800" dirty="0" smtClean="0"/>
              <a:t>переводчика</a:t>
            </a:r>
            <a:br>
              <a:rPr lang="ru-RU" sz="2800" dirty="0" smtClean="0"/>
            </a:br>
            <a:r>
              <a:rPr lang="ru-RU" sz="2800" dirty="0" err="1" smtClean="0"/>
              <a:t>Коринец</a:t>
            </a:r>
            <a:r>
              <a:rPr lang="ru-RU" sz="2800" dirty="0" smtClean="0"/>
              <a:t> Юрия Иосифовича</a:t>
            </a:r>
            <a:br>
              <a:rPr lang="ru-RU" sz="2800" dirty="0" smtClean="0"/>
            </a:br>
            <a:r>
              <a:rPr lang="ru-RU" sz="2800" dirty="0" smtClean="0"/>
              <a:t>1923  -  1989 </a:t>
            </a:r>
            <a:r>
              <a:rPr lang="ru-RU" sz="2800" dirty="0" err="1" smtClean="0"/>
              <a:t>г.г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Очень трудной была судьба </a:t>
            </a:r>
            <a:r>
              <a:rPr lang="ru-RU" i="1" dirty="0"/>
              <a:t>Ю</a:t>
            </a:r>
            <a:r>
              <a:rPr lang="ru-RU" i="1" dirty="0" smtClean="0"/>
              <a:t>рия </a:t>
            </a:r>
            <a:r>
              <a:rPr lang="ru-RU" i="1" dirty="0" err="1" smtClean="0"/>
              <a:t>Коринца</a:t>
            </a:r>
            <a:r>
              <a:rPr lang="ru-RU" i="1" dirty="0" smtClean="0"/>
              <a:t>. Когда ему исполнилось 14 лет, был расстрелян отец, позднее в 1941 году арестована и расстреляна и мать.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487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/>
              <a:t>За что он в детстве получал подарки? По каким праздникам</a:t>
            </a:r>
            <a:r>
              <a:rPr lang="ru-RU" i="1" dirty="0" smtClean="0"/>
              <a:t>?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дни рождения</a:t>
            </a:r>
          </a:p>
          <a:p>
            <a:r>
              <a:rPr lang="ru-RU" dirty="0" smtClean="0"/>
              <a:t>По большим праздникам:</a:t>
            </a:r>
          </a:p>
          <a:p>
            <a:pPr marL="0" indent="0">
              <a:buNone/>
            </a:pPr>
            <a:r>
              <a:rPr lang="ru-RU" dirty="0" smtClean="0"/>
              <a:t>   1 Мая, 7 Ноября, 1 сентября, Новый год</a:t>
            </a:r>
          </a:p>
          <a:p>
            <a:r>
              <a:rPr lang="ru-RU" dirty="0" smtClean="0"/>
              <a:t>По маленьким праздникам</a:t>
            </a:r>
          </a:p>
          <a:p>
            <a:r>
              <a:rPr lang="ru-RU" dirty="0" smtClean="0"/>
              <a:t>По бабушкиным праздникам</a:t>
            </a:r>
          </a:p>
          <a:p>
            <a:r>
              <a:rPr lang="ru-RU" dirty="0" smtClean="0"/>
              <a:t>За хорошее поведение </a:t>
            </a:r>
          </a:p>
          <a:p>
            <a:r>
              <a:rPr lang="ru-RU" dirty="0" smtClean="0"/>
              <a:t>За хорошие отметки, за выздоровление</a:t>
            </a:r>
          </a:p>
          <a:p>
            <a:r>
              <a:rPr lang="ru-RU" dirty="0" smtClean="0"/>
              <a:t>Когда приходили гости и просто так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26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628800"/>
            <a:ext cx="6254044" cy="2010147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tx2"/>
                </a:solidFill>
                <a:cs typeface="Aharoni" pitchFamily="2" charset="-79"/>
              </a:rPr>
              <a:t>1</a:t>
            </a:r>
            <a:r>
              <a:rPr lang="ru-RU" b="1" dirty="0" smtClean="0">
                <a:solidFill>
                  <a:schemeClr val="tx2"/>
                </a:solidFill>
                <a:cs typeface="Aharoni" pitchFamily="2" charset="-79"/>
              </a:rPr>
              <a:t> часть</a:t>
            </a:r>
            <a:br>
              <a:rPr lang="ru-RU" b="1" dirty="0" smtClean="0">
                <a:solidFill>
                  <a:schemeClr val="tx2"/>
                </a:solidFill>
                <a:cs typeface="Aharoni" pitchFamily="2" charset="-79"/>
              </a:rPr>
            </a:br>
            <a:r>
              <a:rPr lang="ru-RU" b="1" dirty="0" smtClean="0">
                <a:solidFill>
                  <a:schemeClr val="tx2"/>
                </a:solidFill>
                <a:cs typeface="Aharoni" pitchFamily="2" charset="-79"/>
              </a:rPr>
              <a:t>«Я просто купался в этих подарках»</a:t>
            </a:r>
            <a:endParaRPr lang="ru-RU" b="1" dirty="0">
              <a:solidFill>
                <a:schemeClr val="tx2"/>
              </a:solidFill>
              <a:cs typeface="Aharoni" pitchFamily="2" charset="-79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7198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2 часть</a:t>
            </a:r>
          </a:p>
          <a:p>
            <a:r>
              <a:rPr lang="ru-RU" sz="3200" b="1" dirty="0" smtClean="0"/>
              <a:t>«Ходите друг к другу с подарками»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6142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Считается, что подарки - это пустяки, детское дело. Так ли это?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 это совсем не пустяки!</a:t>
            </a:r>
          </a:p>
          <a:p>
            <a:r>
              <a:rPr lang="ru-RU" dirty="0" smtClean="0"/>
              <a:t>Подарки украшают жизнь!</a:t>
            </a:r>
          </a:p>
          <a:p>
            <a:r>
              <a:rPr lang="ru-RU" dirty="0" smtClean="0"/>
              <a:t>Это очень хорошее дело!</a:t>
            </a:r>
          </a:p>
          <a:p>
            <a:r>
              <a:rPr lang="ru-RU" dirty="0" smtClean="0"/>
              <a:t>Не забывайте об этом,</a:t>
            </a:r>
            <a:r>
              <a:rPr lang="en-US" dirty="0" smtClean="0"/>
              <a:t> </a:t>
            </a:r>
            <a:r>
              <a:rPr lang="ru-RU" dirty="0" smtClean="0"/>
              <a:t>ребята, когда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станете взрослыми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i="1" dirty="0" smtClean="0"/>
              <a:t>Ходите друг к другу с подарками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73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 задумывались когда-нибудь о том,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 часто ли вы </a:t>
            </a:r>
            <a:r>
              <a:rPr lang="ru-RU" dirty="0" err="1" smtClean="0"/>
              <a:t>ра</a:t>
            </a:r>
            <a:r>
              <a:rPr lang="ru-RU" dirty="0" smtClean="0"/>
              <a:t>-дуете окружающих вас людей?</a:t>
            </a:r>
          </a:p>
          <a:p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бязательно ли для этого покупать</a:t>
            </a:r>
          </a:p>
          <a:p>
            <a:pPr marL="0" indent="0">
              <a:buNone/>
            </a:pPr>
            <a:r>
              <a:rPr lang="ru-RU" dirty="0" smtClean="0"/>
              <a:t>    подарки?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Что вы узнали о себе после чтения</a:t>
            </a:r>
          </a:p>
          <a:p>
            <a:pPr marL="0" indent="0">
              <a:buNone/>
            </a:pPr>
            <a:r>
              <a:rPr lang="ru-RU" dirty="0" smtClean="0"/>
              <a:t>       этой главы?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91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5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5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794935"/>
            <a:ext cx="5758989" cy="1274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мы можем сказать об авторе? Чему он нас учит?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356992"/>
            <a:ext cx="5712179" cy="1872208"/>
          </a:xfrm>
        </p:spPr>
        <p:txBody>
          <a:bodyPr/>
          <a:lstStyle/>
          <a:p>
            <a:r>
              <a:rPr lang="ru-RU" b="1" i="1" dirty="0" smtClean="0"/>
              <a:t>Это внимательный и добрый человек.</a:t>
            </a:r>
          </a:p>
          <a:p>
            <a:r>
              <a:rPr lang="ru-RU" b="1" i="1" dirty="0" smtClean="0"/>
              <a:t>Он умеет делать подарки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89545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7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7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268761"/>
            <a:ext cx="5723468" cy="1584176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/>
              <a:t>Юрий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Коренец</a:t>
            </a:r>
            <a:r>
              <a:rPr lang="ru-RU" b="1" i="1" dirty="0" smtClean="0"/>
              <a:t> –</a:t>
            </a:r>
            <a:br>
              <a:rPr lang="ru-RU" b="1" i="1" dirty="0" smtClean="0"/>
            </a:br>
            <a:r>
              <a:rPr lang="ru-RU" b="1" i="1" dirty="0" smtClean="0"/>
              <a:t>щедрый человек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924944"/>
            <a:ext cx="5712179" cy="2664296"/>
          </a:xfrm>
        </p:spPr>
        <p:txBody>
          <a:bodyPr/>
          <a:lstStyle/>
          <a:p>
            <a:r>
              <a:rPr lang="ru-RU" dirty="0" smtClean="0"/>
              <a:t>Он подарил своим читателям много</a:t>
            </a:r>
          </a:p>
          <a:p>
            <a:r>
              <a:rPr lang="ru-RU" dirty="0"/>
              <a:t>з</a:t>
            </a:r>
            <a:r>
              <a:rPr lang="ru-RU" dirty="0" smtClean="0"/>
              <a:t>амечательных приключенческих</a:t>
            </a:r>
          </a:p>
          <a:p>
            <a:r>
              <a:rPr lang="ru-RU" dirty="0" smtClean="0"/>
              <a:t>произведений: роман, повести,</a:t>
            </a:r>
          </a:p>
          <a:p>
            <a:r>
              <a:rPr lang="ru-RU" dirty="0"/>
              <a:t>р</a:t>
            </a:r>
            <a:r>
              <a:rPr lang="ru-RU" smtClean="0"/>
              <a:t>ассказы</a:t>
            </a:r>
            <a:r>
              <a:rPr lang="ru-RU" dirty="0" smtClean="0"/>
              <a:t>; веселые мудрые </a:t>
            </a:r>
            <a:r>
              <a:rPr lang="ru-RU" dirty="0" err="1" smtClean="0"/>
              <a:t>сти</a:t>
            </a:r>
            <a:r>
              <a:rPr lang="ru-RU" dirty="0" smtClean="0"/>
              <a:t>-</a:t>
            </a:r>
          </a:p>
          <a:p>
            <a:r>
              <a:rPr lang="ru-RU" dirty="0" err="1"/>
              <a:t>х</a:t>
            </a:r>
            <a:r>
              <a:rPr lang="ru-RU" dirty="0" err="1" smtClean="0"/>
              <a:t>отворения</a:t>
            </a:r>
            <a:r>
              <a:rPr lang="ru-RU" dirty="0" smtClean="0"/>
              <a:t>, занимательные загадки.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97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6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6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9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429</TotalTime>
  <Words>254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Подарки – серьезное дело</vt:lpstr>
      <vt:lpstr>14 января исполнилось 90 лет со дня рождения поэта, прозаика, переводчика Коринец Юрия Иосифовича 1923  -  1989 г.г.</vt:lpstr>
      <vt:lpstr>За что он в детстве получал подарки? По каким праздникам?</vt:lpstr>
      <vt:lpstr>1 часть «Я просто купался в этих подарках»</vt:lpstr>
      <vt:lpstr>Считается, что подарки - это пустяки, детское дело. Так ли это?</vt:lpstr>
      <vt:lpstr>Вы задумывались когда-нибудь о том,</vt:lpstr>
      <vt:lpstr>Что мы можем сказать об авторе? Чему он нас учит?</vt:lpstr>
      <vt:lpstr>Юрий Коренец – щедрый человек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Подарки – серьезное дело</dc:title>
  <dc:creator>Galina</dc:creator>
  <cp:lastModifiedBy>Galina</cp:lastModifiedBy>
  <cp:revision>21</cp:revision>
  <dcterms:created xsi:type="dcterms:W3CDTF">2013-03-11T17:46:17Z</dcterms:created>
  <dcterms:modified xsi:type="dcterms:W3CDTF">2013-03-12T22:29:37Z</dcterms:modified>
</cp:coreProperties>
</file>