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14FFA-9BDC-4146-9CC7-335257BB1F7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FBE8-A6DC-4C6B-9998-C99A65E7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Downloads\мультики\vetton_ru_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  <a:t>Тест по сказке</a:t>
            </a:r>
            <a:b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</a:b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  <a:t> Г. Х. Андерсена</a:t>
            </a:r>
            <a:b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</a:b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  <a:t>«Русалочка»</a:t>
            </a:r>
            <a:endParaRPr lang="ru-RU" dirty="0">
              <a:ln>
                <a:solidFill>
                  <a:srgbClr val="FFFF00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95936" y="2204864"/>
            <a:ext cx="5544616" cy="389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03130"/>
            <a:ext cx="1224136" cy="267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-99392"/>
            <a:ext cx="1259186" cy="268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9. Какой праздник отмечали на корабле?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700" dirty="0" smtClean="0">
                <a:solidFill>
                  <a:schemeClr val="tx1"/>
                </a:solidFill>
              </a:rPr>
              <a:t>а) свадьба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б) день рождения принца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в) день рождения короля</a:t>
            </a:r>
          </a:p>
          <a:p>
            <a:pPr>
              <a:buNone/>
            </a:pPr>
            <a:r>
              <a:rPr lang="ru-RU" sz="4700" dirty="0"/>
              <a:t> </a:t>
            </a:r>
            <a:r>
              <a:rPr lang="ru-RU" sz="4700" dirty="0" smtClean="0"/>
              <a:t>    г) </a:t>
            </a:r>
            <a:r>
              <a:rPr lang="ru-RU" sz="4700" dirty="0" smtClean="0">
                <a:solidFill>
                  <a:schemeClr val="tx1"/>
                </a:solidFill>
              </a:rPr>
              <a:t>день рождения принцессы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10. Что случилось с кораблём принца?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700" dirty="0" smtClean="0">
                <a:solidFill>
                  <a:schemeClr val="tx1"/>
                </a:solidFill>
              </a:rPr>
              <a:t>а) сел на мель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б) захватили пираты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в) утонул</a:t>
            </a:r>
          </a:p>
          <a:p>
            <a:pPr>
              <a:buNone/>
            </a:pPr>
            <a:r>
              <a:rPr lang="ru-RU" sz="4700" dirty="0"/>
              <a:t> </a:t>
            </a:r>
            <a:r>
              <a:rPr lang="ru-RU" sz="4700" dirty="0" smtClean="0"/>
              <a:t>    г) </a:t>
            </a:r>
            <a:r>
              <a:rPr lang="ru-RU" sz="4700" dirty="0" smtClean="0">
                <a:solidFill>
                  <a:schemeClr val="tx1"/>
                </a:solidFill>
              </a:rPr>
              <a:t>причалил к берегу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11. Что русалочка умела делать лучше всех?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700" dirty="0" smtClean="0">
                <a:solidFill>
                  <a:schemeClr val="tx1"/>
                </a:solidFill>
              </a:rPr>
              <a:t>а) танцевать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б) рисовать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в) играть на арфе</a:t>
            </a:r>
          </a:p>
          <a:p>
            <a:pPr>
              <a:buNone/>
            </a:pPr>
            <a:r>
              <a:rPr lang="ru-RU" sz="4700" dirty="0"/>
              <a:t> </a:t>
            </a:r>
            <a:r>
              <a:rPr lang="ru-RU" sz="4700" dirty="0" smtClean="0"/>
              <a:t>    г) </a:t>
            </a:r>
            <a:r>
              <a:rPr lang="ru-RU" sz="4700" dirty="0" smtClean="0">
                <a:solidFill>
                  <a:schemeClr val="tx1"/>
                </a:solidFill>
              </a:rPr>
              <a:t>петь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12. Что морская ведьма потребовала в уплату за свой напиток?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     а) сердце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     б) слух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     в) голос</a:t>
            </a:r>
          </a:p>
          <a:p>
            <a:pPr>
              <a:buNone/>
            </a:pPr>
            <a:r>
              <a:rPr lang="ru-RU" sz="6400" dirty="0"/>
              <a:t> </a:t>
            </a:r>
            <a:r>
              <a:rPr lang="ru-RU" sz="6400" dirty="0" smtClean="0"/>
              <a:t>    г) </a:t>
            </a:r>
            <a:r>
              <a:rPr lang="ru-RU" sz="6400" dirty="0" smtClean="0">
                <a:solidFill>
                  <a:schemeClr val="tx1"/>
                </a:solidFill>
              </a:rPr>
              <a:t>смех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13. Кем стала русалочка во дворце у принца?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700" dirty="0" smtClean="0">
                <a:solidFill>
                  <a:schemeClr val="tx1"/>
                </a:solidFill>
              </a:rPr>
              <a:t>а) рабыней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б) первой красавицей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в) служанкой </a:t>
            </a:r>
          </a:p>
          <a:p>
            <a:pPr>
              <a:buNone/>
            </a:pPr>
            <a:r>
              <a:rPr lang="ru-RU" sz="4700" dirty="0"/>
              <a:t> </a:t>
            </a:r>
            <a:r>
              <a:rPr lang="ru-RU" sz="4700" dirty="0" smtClean="0"/>
              <a:t>    г) </a:t>
            </a:r>
            <a:r>
              <a:rPr lang="ru-RU" sz="4700" dirty="0" smtClean="0">
                <a:solidFill>
                  <a:schemeClr val="tx1"/>
                </a:solidFill>
              </a:rPr>
              <a:t>подругой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14. Как принц называл русалочку?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</a:t>
            </a:r>
          </a:p>
          <a:p>
            <a:pPr>
              <a:buNone/>
            </a:pP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               </a:t>
            </a:r>
            <a:r>
              <a:rPr lang="ru-RU" sz="14400" dirty="0" smtClean="0">
                <a:solidFill>
                  <a:schemeClr val="tx1"/>
                </a:solidFill>
              </a:rPr>
              <a:t>а) красивый найдёныш с говорящими глазами</a:t>
            </a:r>
          </a:p>
          <a:p>
            <a:pPr>
              <a:buNone/>
            </a:pPr>
            <a:r>
              <a:rPr lang="ru-RU" sz="14400" dirty="0" smtClean="0">
                <a:solidFill>
                  <a:schemeClr val="tx1"/>
                </a:solidFill>
              </a:rPr>
              <a:t>     б) немой найдёныш с говорящими глазами</a:t>
            </a:r>
          </a:p>
          <a:p>
            <a:pPr>
              <a:buNone/>
            </a:pPr>
            <a:r>
              <a:rPr lang="ru-RU" sz="14400" dirty="0" smtClean="0">
                <a:solidFill>
                  <a:schemeClr val="tx1"/>
                </a:solidFill>
              </a:rPr>
              <a:t>     в) немой найдёныш с грустными глазами</a:t>
            </a:r>
          </a:p>
          <a:p>
            <a:pPr>
              <a:buNone/>
            </a:pPr>
            <a:r>
              <a:rPr lang="ru-RU" sz="14400" dirty="0"/>
              <a:t> </a:t>
            </a:r>
            <a:r>
              <a:rPr lang="ru-RU" sz="14400" dirty="0" smtClean="0"/>
              <a:t>    г) </a:t>
            </a:r>
            <a:r>
              <a:rPr lang="ru-RU" sz="14400" dirty="0" smtClean="0">
                <a:solidFill>
                  <a:schemeClr val="tx1"/>
                </a:solidFill>
              </a:rPr>
              <a:t>красивый найдёныш с грустными глазами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15. Что сделали сёстры русалочки, чтобы спасти её?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700" dirty="0" smtClean="0">
                <a:solidFill>
                  <a:schemeClr val="tx1"/>
                </a:solidFill>
              </a:rPr>
              <a:t>а) отдали свои волосы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б) отдали свои голоса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в) отдали свои хвосты </a:t>
            </a:r>
          </a:p>
          <a:p>
            <a:pPr>
              <a:buNone/>
            </a:pPr>
            <a:r>
              <a:rPr lang="ru-RU" sz="4700" dirty="0"/>
              <a:t> </a:t>
            </a:r>
            <a:r>
              <a:rPr lang="ru-RU" sz="4700" dirty="0" smtClean="0"/>
              <a:t>    г) </a:t>
            </a:r>
            <a:r>
              <a:rPr lang="ru-RU" sz="4700" dirty="0" smtClean="0">
                <a:solidFill>
                  <a:schemeClr val="tx1"/>
                </a:solidFill>
              </a:rPr>
              <a:t>отдали свои зубы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16. Что сделала русалочка?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700" dirty="0" smtClean="0">
                <a:solidFill>
                  <a:schemeClr val="tx1"/>
                </a:solidFill>
              </a:rPr>
              <a:t>а) убила принца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б) убила принцессу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в) убила сестру</a:t>
            </a:r>
          </a:p>
          <a:p>
            <a:pPr>
              <a:buNone/>
            </a:pPr>
            <a:r>
              <a:rPr lang="ru-RU" sz="4700" dirty="0"/>
              <a:t> </a:t>
            </a:r>
            <a:r>
              <a:rPr lang="ru-RU" sz="4700" dirty="0" smtClean="0"/>
              <a:t>    г) </a:t>
            </a:r>
            <a:r>
              <a:rPr lang="ru-RU" sz="4700" dirty="0" smtClean="0">
                <a:solidFill>
                  <a:schemeClr val="tx1"/>
                </a:solidFill>
              </a:rPr>
              <a:t>бросилась в воду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17. Что произошло с русалочкой?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700" dirty="0" smtClean="0">
                <a:solidFill>
                  <a:schemeClr val="tx1"/>
                </a:solidFill>
              </a:rPr>
              <a:t>а) утонула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б) превратилась в скалу</a:t>
            </a:r>
          </a:p>
          <a:p>
            <a:pPr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в) стала дочерью воздуха</a:t>
            </a:r>
          </a:p>
          <a:p>
            <a:pPr>
              <a:buNone/>
            </a:pPr>
            <a:r>
              <a:rPr lang="ru-RU" sz="4700" dirty="0"/>
              <a:t> </a:t>
            </a:r>
            <a:r>
              <a:rPr lang="ru-RU" sz="4700" dirty="0" smtClean="0"/>
              <a:t>    г) </a:t>
            </a:r>
            <a:r>
              <a:rPr lang="ru-RU" sz="4700" dirty="0" smtClean="0">
                <a:solidFill>
                  <a:schemeClr val="tx1"/>
                </a:solidFill>
              </a:rPr>
              <a:t>превратилась </a:t>
            </a:r>
            <a:r>
              <a:rPr lang="ru-RU" sz="4700" smtClean="0">
                <a:solidFill>
                  <a:schemeClr val="tx1"/>
                </a:solidFill>
              </a:rPr>
              <a:t>в пену</a:t>
            </a:r>
            <a:endParaRPr lang="ru-RU" sz="4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1. Кто живёт далеко в море?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7344816" cy="3793976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а) подводный народ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</a:rPr>
              <a:t>б</a:t>
            </a:r>
            <a:r>
              <a:rPr lang="ru-RU" sz="4000" dirty="0" smtClean="0">
                <a:solidFill>
                  <a:schemeClr val="tx1"/>
                </a:solidFill>
              </a:rPr>
              <a:t>) чудовища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в)  ведьмы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</a:rPr>
              <a:t>г</a:t>
            </a:r>
            <a:r>
              <a:rPr lang="ru-RU" sz="4000" dirty="0" smtClean="0">
                <a:solidFill>
                  <a:schemeClr val="tx1"/>
                </a:solidFill>
              </a:rPr>
              <a:t>) приведения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5300" b="1" dirty="0" smtClean="0"/>
              <a:t>2. Как выглядит морское дно?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tx1"/>
                </a:solidFill>
              </a:rPr>
              <a:t> а) голый белый песок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б) камни и скалы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в)  невиданные деревья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3. Какое  сооружение стоит в самом глубоком месте?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tx1"/>
                </a:solidFill>
              </a:rPr>
              <a:t> а) замок морской ведьмы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б) дворец подводной феи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в)  подводный город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г) дворец морского царя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4. Кто  заправлял хозяйством морского царя?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tx1"/>
                </a:solidFill>
              </a:rPr>
              <a:t> а) его жена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б) его сестра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в)  его старуха мать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5. Сколько дочерей было у морского царя?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 </a:t>
            </a:r>
            <a:r>
              <a:rPr lang="ru-RU" sz="5200" dirty="0" smtClean="0">
                <a:solidFill>
                  <a:schemeClr val="tx1"/>
                </a:solidFill>
              </a:rPr>
              <a:t>а) пять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1"/>
                </a:solidFill>
              </a:rPr>
              <a:t>     б) шесть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1"/>
                </a:solidFill>
              </a:rPr>
              <a:t>     в)  семь</a:t>
            </a:r>
          </a:p>
          <a:p>
            <a:pPr>
              <a:buNone/>
            </a:pPr>
            <a:r>
              <a:rPr lang="ru-RU" sz="5200" dirty="0"/>
              <a:t> </a:t>
            </a:r>
            <a:r>
              <a:rPr lang="ru-RU" sz="5200" dirty="0" smtClean="0"/>
              <a:t>    г) восемь</a:t>
            </a:r>
            <a:endParaRPr lang="ru-RU" sz="5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5200" dirty="0"/>
              <a:t> </a:t>
            </a:r>
            <a:r>
              <a:rPr lang="ru-RU" sz="5200" dirty="0" smtClean="0"/>
              <a:t>    </a:t>
            </a:r>
            <a:endParaRPr lang="ru-RU" sz="5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6. Сколько лет должно исполниться русалочке, чтобы ей разрешили всплывать на поверхность?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sz="16000" dirty="0" smtClean="0">
                <a:solidFill>
                  <a:schemeClr val="tx1"/>
                </a:solidFill>
              </a:rPr>
              <a:t>      а) десять</a:t>
            </a:r>
          </a:p>
          <a:p>
            <a:pPr>
              <a:buNone/>
            </a:pPr>
            <a:r>
              <a:rPr lang="ru-RU" sz="16000" dirty="0" smtClean="0">
                <a:solidFill>
                  <a:schemeClr val="tx1"/>
                </a:solidFill>
              </a:rPr>
              <a:t>      б) пятнадцать</a:t>
            </a:r>
          </a:p>
          <a:p>
            <a:pPr>
              <a:buNone/>
            </a:pPr>
            <a:r>
              <a:rPr lang="ru-RU" sz="16000" dirty="0" smtClean="0">
                <a:solidFill>
                  <a:schemeClr val="tx1"/>
                </a:solidFill>
              </a:rPr>
              <a:t>      в) шестнадцать</a:t>
            </a:r>
          </a:p>
          <a:p>
            <a:pPr>
              <a:buNone/>
            </a:pPr>
            <a:r>
              <a:rPr lang="ru-RU" sz="16000" dirty="0"/>
              <a:t> </a:t>
            </a:r>
            <a:r>
              <a:rPr lang="ru-RU" sz="16000" dirty="0" smtClean="0"/>
              <a:t>     г)  восемнадцать</a:t>
            </a:r>
            <a:endParaRPr lang="ru-RU" sz="16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7. Из каких цветов был сделан венок именинницы?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1"/>
                </a:solidFill>
              </a:rPr>
              <a:t>     а) из красных гвоздик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1"/>
                </a:solidFill>
              </a:rPr>
              <a:t>     б) из белых роз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1"/>
                </a:solidFill>
              </a:rPr>
              <a:t>     в) из белых лилий</a:t>
            </a:r>
          </a:p>
          <a:p>
            <a:pPr>
              <a:buNone/>
            </a:pPr>
            <a:r>
              <a:rPr lang="ru-RU" sz="5200" dirty="0"/>
              <a:t> </a:t>
            </a:r>
            <a:r>
              <a:rPr lang="ru-RU" sz="5200" dirty="0" smtClean="0"/>
              <a:t>    г) из одуванчиков</a:t>
            </a:r>
            <a:endParaRPr lang="ru-RU" sz="5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5200" dirty="0"/>
              <a:t> </a:t>
            </a:r>
            <a:r>
              <a:rPr lang="ru-RU" sz="5200" dirty="0" smtClean="0"/>
              <a:t>    </a:t>
            </a:r>
            <a:endParaRPr lang="ru-RU" sz="5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для презентации\цветные фоны\2487999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8. Что увидела русалочка, когда поднялась на поверхность первый раз?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</a:p>
          <a:p>
            <a:pPr>
              <a:buNone/>
            </a:pP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        </a:t>
            </a:r>
          </a:p>
          <a:p>
            <a:pPr>
              <a:buNone/>
            </a:pPr>
            <a:r>
              <a:rPr lang="ru-RU" sz="10000" dirty="0" smtClean="0">
                <a:solidFill>
                  <a:schemeClr val="tx1"/>
                </a:solidFill>
              </a:rPr>
              <a:t>        </a:t>
            </a:r>
            <a:r>
              <a:rPr lang="ru-RU" sz="16000" dirty="0" smtClean="0">
                <a:solidFill>
                  <a:schemeClr val="tx1"/>
                </a:solidFill>
              </a:rPr>
              <a:t>а) чудесный остров</a:t>
            </a:r>
          </a:p>
          <a:p>
            <a:pPr>
              <a:buNone/>
            </a:pPr>
            <a:r>
              <a:rPr lang="ru-RU" sz="16000" dirty="0" smtClean="0">
                <a:solidFill>
                  <a:schemeClr val="tx1"/>
                </a:solidFill>
              </a:rPr>
              <a:t>     б) трёхмачтовый корабль</a:t>
            </a:r>
          </a:p>
          <a:p>
            <a:pPr>
              <a:buNone/>
            </a:pPr>
            <a:r>
              <a:rPr lang="ru-RU" sz="16000" dirty="0" smtClean="0">
                <a:solidFill>
                  <a:schemeClr val="tx1"/>
                </a:solidFill>
              </a:rPr>
              <a:t>     в) монастырь</a:t>
            </a:r>
          </a:p>
          <a:p>
            <a:pPr>
              <a:buNone/>
            </a:pPr>
            <a:r>
              <a:rPr lang="ru-RU" sz="16000" dirty="0"/>
              <a:t> </a:t>
            </a:r>
            <a:r>
              <a:rPr lang="ru-RU" sz="16000" dirty="0" smtClean="0"/>
              <a:t>    г) дворец принца</a:t>
            </a:r>
            <a:endParaRPr lang="ru-RU" sz="16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0000" dirty="0"/>
              <a:t> </a:t>
            </a:r>
            <a:r>
              <a:rPr lang="ru-RU" sz="10000" dirty="0" smtClean="0"/>
              <a:t>    </a:t>
            </a:r>
            <a:endParaRPr lang="ru-RU" sz="10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407</Words>
  <Application>Microsoft Office PowerPoint</Application>
  <PresentationFormat>Экран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Тест по сказке  Г. Х. Андерсена «Русалочка»</vt:lpstr>
      <vt:lpstr>1. Кто живёт далеко в море? </vt:lpstr>
      <vt:lpstr> 2. Как выглядит морское дно? </vt:lpstr>
      <vt:lpstr> 3. Какое  сооружение стоит в самом глубоком месте? </vt:lpstr>
      <vt:lpstr> 4. Кто  заправлял хозяйством морского царя? </vt:lpstr>
      <vt:lpstr> 5. Сколько дочерей было у морского царя? </vt:lpstr>
      <vt:lpstr>   6. Сколько лет должно исполниться русалочке, чтобы ей разрешили всплывать на поверхность?</vt:lpstr>
      <vt:lpstr> 7. Из каких цветов был сделан венок именинницы? </vt:lpstr>
      <vt:lpstr>  8. Что увидела русалочка, когда поднялась на поверхность первый раз? </vt:lpstr>
      <vt:lpstr> 9. Какой праздник отмечали на корабле? </vt:lpstr>
      <vt:lpstr> 10. Что случилось с кораблём принца? </vt:lpstr>
      <vt:lpstr> 11. Что русалочка умела делать лучше всех? </vt:lpstr>
      <vt:lpstr>  12. Что морская ведьма потребовала в уплату за свой напиток? </vt:lpstr>
      <vt:lpstr> 13. Кем стала русалочка во дворце у принца? </vt:lpstr>
      <vt:lpstr> 14. Как принц называл русалочку? </vt:lpstr>
      <vt:lpstr> 15. Что сделали сёстры русалочки, чтобы спасти её? </vt:lpstr>
      <vt:lpstr> 16. Что сделала русалочка? </vt:lpstr>
      <vt:lpstr> 17. Что произошло с русалочкой?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2013-10-23T16:48:12Z</dcterms:created>
  <dcterms:modified xsi:type="dcterms:W3CDTF">2013-10-23T18:26:21Z</dcterms:modified>
</cp:coreProperties>
</file>