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629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351A5D-FD4D-4792-9C46-E0FBEC3B9BE5}" type="datetimeFigureOut">
              <a:rPr lang="ru-RU" smtClean="0"/>
              <a:t>07.10.2014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AFED52-E3FF-43EC-8953-64799EA7A9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88;&#1080;&#1085;&#1072;\Downloads\Fizminutka_-_My_malenkie_deti_(iPlayer.fm).mp3" TargetMode="Externa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060848"/>
            <a:ext cx="6172200" cy="2957714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Большая буква в именах людей и кличках животных.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С.30 </a:t>
            </a:r>
            <a:endParaRPr lang="ru-RU" sz="3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9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260648"/>
            <a:ext cx="1800200" cy="151216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77809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  слоги  и  слова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917160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ан         на</a:t>
            </a:r>
          </a:p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         на         ум</a:t>
            </a:r>
          </a:p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мама    Анна     Наум </a:t>
            </a:r>
          </a:p>
          <a:p>
            <a:pPr lvl="1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ум                 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ма</a:t>
            </a:r>
            <a:endParaRPr lang="ru-RU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на                  </a:t>
            </a:r>
            <a:r>
              <a:rPr lang="ru-RU" sz="4500" b="1" dirty="0" err="1" smtClean="0">
                <a:latin typeface="Times New Roman" pitchFamily="18" charset="0"/>
                <a:cs typeface="Times New Roman" pitchFamily="18" charset="0"/>
              </a:rPr>
              <a:t>му</a:t>
            </a:r>
            <a:endParaRPr lang="ru-RU" sz="4500" b="1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ru-RU" sz="4500" b="1" dirty="0" smtClean="0">
                <a:latin typeface="Times New Roman" pitchFamily="18" charset="0"/>
                <a:cs typeface="Times New Roman" pitchFamily="18" charset="0"/>
              </a:rPr>
              <a:t>умна             маму</a:t>
            </a:r>
            <a:endParaRPr lang="ru-RU" sz="45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9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32240" y="260648"/>
            <a:ext cx="2088232" cy="1512168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flipH="1">
            <a:off x="6012160" y="3140968"/>
            <a:ext cx="216024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2123728" y="5589240"/>
            <a:ext cx="144016" cy="21602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4788024" y="5661248"/>
            <a:ext cx="144016" cy="2880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Прочитайте предложения.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1547664" y="1700808"/>
            <a:ext cx="0" cy="50405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547664" y="2204864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411760" y="2204864"/>
            <a:ext cx="79208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995936" y="2204864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9" name="Рисунок 18" descr="balloonp01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1268760"/>
            <a:ext cx="864096" cy="115212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755576" y="2708920"/>
            <a:ext cx="720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547664" y="2780928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1547664" y="3356992"/>
            <a:ext cx="43204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7" name="Рисунок 26" descr="imgpreview (2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39752" y="2492896"/>
            <a:ext cx="1050032" cy="1122040"/>
          </a:xfrm>
          <a:prstGeom prst="rect">
            <a:avLst/>
          </a:prstGeom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3995936" y="3429000"/>
            <a:ext cx="100811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3995936" y="2852936"/>
            <a:ext cx="0" cy="57606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Овал 31"/>
          <p:cNvSpPr/>
          <p:nvPr/>
        </p:nvSpPr>
        <p:spPr>
          <a:xfrm>
            <a:off x="5364088" y="2132856"/>
            <a:ext cx="72008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 flipH="1">
            <a:off x="5292080" y="3356992"/>
            <a:ext cx="72008" cy="7200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Работа в тетради.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395536" y="1412776"/>
          <a:ext cx="7467603" cy="53982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78873"/>
                <a:gridCol w="678873"/>
                <a:gridCol w="678873"/>
                <a:gridCol w="678873"/>
                <a:gridCol w="678873"/>
                <a:gridCol w="678873"/>
                <a:gridCol w="678873"/>
                <a:gridCol w="678873"/>
                <a:gridCol w="678873"/>
                <a:gridCol w="678873"/>
                <a:gridCol w="678873"/>
              </a:tblGrid>
              <a:tr h="496855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 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м 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а.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85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Прямая соединительная линия 7"/>
          <p:cNvCxnSpPr/>
          <p:nvPr/>
        </p:nvCxnSpPr>
        <p:spPr>
          <a:xfrm>
            <a:off x="467544" y="3356992"/>
            <a:ext cx="0" cy="9361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67544" y="4293096"/>
            <a:ext cx="252028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79912" y="4293096"/>
            <a:ext cx="648072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5220072" y="3429000"/>
            <a:ext cx="0" cy="79208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220072" y="4293096"/>
            <a:ext cx="187220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            </a:t>
            </a:r>
            <a:r>
              <a:rPr lang="ru-RU" sz="4400" dirty="0" err="1" smtClean="0">
                <a:solidFill>
                  <a:srgbClr val="FF0000"/>
                </a:solidFill>
              </a:rPr>
              <a:t>Физминутка</a:t>
            </a:r>
            <a:endParaRPr lang="ru-RU" sz="44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0_56c05_7b759c1_L.gif"/>
          <p:cNvPicPr>
            <a:picLocks noGrp="1" noChangeAspect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>
          <a:xfrm>
            <a:off x="1043608" y="1628800"/>
            <a:ext cx="2987040" cy="2941320"/>
          </a:xfrm>
        </p:spPr>
      </p:pic>
      <p:pic>
        <p:nvPicPr>
          <p:cNvPr id="5" name="Рисунок 4" descr="5237269075d3e0ebd56021de3871361b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868144" y="1772816"/>
            <a:ext cx="2232248" cy="3456384"/>
          </a:xfrm>
          <a:prstGeom prst="rect">
            <a:avLst/>
          </a:prstGeom>
        </p:spPr>
      </p:pic>
      <p:pic>
        <p:nvPicPr>
          <p:cNvPr id="6" name="Fizminutka_-_My_malenkie_deti_(iPlayer.f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7164288" y="5589240"/>
            <a:ext cx="842317" cy="842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717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61</Words>
  <Application>Microsoft Office PowerPoint</Application>
  <PresentationFormat>Экран (4:3)</PresentationFormat>
  <Paragraphs>31</Paragraphs>
  <Slides>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Большая буква в именах людей и кличках животных. С.30 </vt:lpstr>
      <vt:lpstr>Прочитай  слоги  и  слова. </vt:lpstr>
      <vt:lpstr>Прочитайте предложения.</vt:lpstr>
      <vt:lpstr>Работа в тетради.</vt:lpstr>
      <vt:lpstr>            Физминутка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Большая буква в именах людей и кличках животных. С.30</dc:title>
  <dc:creator>Ирина</dc:creator>
  <cp:lastModifiedBy>Ирина</cp:lastModifiedBy>
  <cp:revision>7</cp:revision>
  <dcterms:created xsi:type="dcterms:W3CDTF">2014-10-07T17:50:28Z</dcterms:created>
  <dcterms:modified xsi:type="dcterms:W3CDTF">2014-10-07T18:54:13Z</dcterms:modified>
</cp:coreProperties>
</file>