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7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2D1694-21F8-4024-9473-DA12A4F4319E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0CDD3E-8A93-40E3-8AF6-68D21FE4F4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Fizminutka_-_My_malenkie_deti_(iPlayer.f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458200" cy="1222375"/>
          </a:xfrm>
        </p:spPr>
        <p:txBody>
          <a:bodyPr/>
          <a:lstStyle/>
          <a:p>
            <a:r>
              <a:rPr lang="ru-RU" dirty="0" smtClean="0"/>
              <a:t>Закрепление изученного.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                    С.31.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58200" cy="15841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Обычные буквы – специальные знаки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26781447198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04664"/>
            <a:ext cx="180020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отношение имеет к каждой группе буква «м»</a:t>
            </a:r>
            <a:endParaRPr lang="ru-RU" dirty="0"/>
          </a:p>
        </p:txBody>
      </p:sp>
      <p:pic>
        <p:nvPicPr>
          <p:cNvPr id="7" name="Содержимое 6" descr="0_4dd9f_74d8455f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2232248" cy="1656184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44008" y="1916832"/>
            <a:ext cx="0" cy="3672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1512168" cy="1915542"/>
          </a:xfrm>
          <a:prstGeom prst="rect">
            <a:avLst/>
          </a:prstGeom>
        </p:spPr>
      </p:pic>
      <p:pic>
        <p:nvPicPr>
          <p:cNvPr id="9" name="Рисунок 8" descr="371518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553744"/>
            <a:ext cx="2664296" cy="2304256"/>
          </a:xfrm>
          <a:prstGeom prst="rect">
            <a:avLst/>
          </a:prstGeom>
        </p:spPr>
      </p:pic>
      <p:pic>
        <p:nvPicPr>
          <p:cNvPr id="10" name="Рисунок 9" descr="61452956_cokotuha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2447166" cy="2471162"/>
          </a:xfrm>
          <a:prstGeom prst="rect">
            <a:avLst/>
          </a:prstGeom>
        </p:spPr>
      </p:pic>
      <p:pic>
        <p:nvPicPr>
          <p:cNvPr id="11" name="Рисунок 10" descr="5545508473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077072"/>
            <a:ext cx="2540077" cy="2232248"/>
          </a:xfrm>
          <a:prstGeom prst="rect">
            <a:avLst/>
          </a:prstGeom>
        </p:spPr>
      </p:pic>
      <p:pic>
        <p:nvPicPr>
          <p:cNvPr id="12" name="Рисунок 11" descr="pr_2_5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412776"/>
            <a:ext cx="2040830" cy="2289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Прочитай и дополни до слов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7"/>
            <a:ext cx="8686800" cy="1944215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На    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Ан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ум         на     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2210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915816" y="4365104"/>
            <a:ext cx="100811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4653136"/>
            <a:ext cx="1008112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7944" y="3717032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лим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869160"/>
            <a:ext cx="98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сос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кто создал самолёты?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О.К.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тонов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dirty="0" smtClean="0"/>
              <a:t>А.Н.</a:t>
            </a:r>
            <a:r>
              <a:rPr lang="ru-RU" sz="4000" b="1" dirty="0" smtClean="0"/>
              <a:t>Ту</a:t>
            </a:r>
            <a:r>
              <a:rPr lang="ru-RU" sz="4000" dirty="0" smtClean="0"/>
              <a:t>полева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42664171_39109880_f_an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528392" cy="2664296"/>
          </a:xfrm>
          <a:prstGeom prst="rect">
            <a:avLst/>
          </a:prstGeom>
        </p:spPr>
      </p:pic>
      <p:pic>
        <p:nvPicPr>
          <p:cNvPr id="5" name="Рисунок 4" descr="b76854351b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360040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30379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2592288" cy="3456384"/>
          </a:xfrm>
        </p:spPr>
      </p:pic>
      <p:pic>
        <p:nvPicPr>
          <p:cNvPr id="5" name="Рисунок 4" descr="5237269075d3e0ebd56021de387136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2592288" cy="3600400"/>
          </a:xfrm>
          <a:prstGeom prst="rect">
            <a:avLst/>
          </a:prstGeom>
        </p:spPr>
      </p:pic>
      <p:pic>
        <p:nvPicPr>
          <p:cNvPr id="6" name="Рисунок 5" descr="957d82c9eb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Fizminutka_-_My_malenkie_det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3568" y="548680"/>
            <a:ext cx="720080" cy="720080"/>
          </a:xfrm>
          <a:prstGeom prst="rect">
            <a:avLst/>
          </a:prstGeom>
        </p:spPr>
      </p:pic>
      <p:pic>
        <p:nvPicPr>
          <p:cNvPr id="9" name="Рисунок 8" descr="anime-ludi-187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340768"/>
            <a:ext cx="446449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42</Words>
  <Application>Microsoft Office PowerPoint</Application>
  <PresentationFormat>Экран (4:3)</PresentationFormat>
  <Paragraphs>12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Закрепление изученного.                                                     С.31.</vt:lpstr>
      <vt:lpstr>Какое отношение имеет к каждой группе буква «м»</vt:lpstr>
      <vt:lpstr>Прочитай и дополни до слов</vt:lpstr>
      <vt:lpstr>  кто создал самолёты?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изученного.                                                     С.31.</dc:title>
  <dc:creator>Ирина</dc:creator>
  <cp:lastModifiedBy>Ирина</cp:lastModifiedBy>
  <cp:revision>6</cp:revision>
  <dcterms:created xsi:type="dcterms:W3CDTF">2014-10-08T17:16:26Z</dcterms:created>
  <dcterms:modified xsi:type="dcterms:W3CDTF">2014-10-08T18:07:14Z</dcterms:modified>
</cp:coreProperties>
</file>