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021A89-5DFC-4F17-99FB-570FE23827A3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594106-4651-4FC1-8DB0-2418D5DD8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audio" Target="file:///C:\Users\&#1048;&#1088;&#1080;&#1085;&#1072;\Downloads\Fizminutka_dlya_detej_-_Tancuem_sidya_(iPlayer.fm).mp3" TargetMode="External"/><Relationship Id="rId1" Type="http://schemas.openxmlformats.org/officeDocument/2006/relationships/audio" Target="file:///C:\Users\&#1048;&#1088;&#1080;&#1085;&#1072;\Downloads\Fizminutka_-_Zverobika_(iPlayer.fm)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Закрепление изученных звуков  а   и  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132856"/>
            <a:ext cx="7406640" cy="37444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войные круглые скобки 3"/>
          <p:cNvSpPr/>
          <p:nvPr/>
        </p:nvSpPr>
        <p:spPr>
          <a:xfrm>
            <a:off x="3203848" y="1052736"/>
            <a:ext cx="576064" cy="648072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4283968" y="1052736"/>
            <a:ext cx="648072" cy="720080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1d0dfc2af6804b6dbbf61c426735b8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4786" y="1916832"/>
            <a:ext cx="2919214" cy="2850257"/>
          </a:xfrm>
          <a:prstGeom prst="rect">
            <a:avLst/>
          </a:prstGeom>
        </p:spPr>
      </p:pic>
      <p:pic>
        <p:nvPicPr>
          <p:cNvPr id="7" name="Рисунок 6" descr="zagadki-nasekomye-kuznech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284984"/>
            <a:ext cx="4572000" cy="27180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274638"/>
            <a:ext cx="3065544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Ау!   Ау!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39305000_The_Lost_Path_Richard_Redgrave_18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7" y="0"/>
            <a:ext cx="4608512" cy="3573016"/>
          </a:xfrm>
        </p:spPr>
      </p:pic>
      <p:cxnSp>
        <p:nvCxnSpPr>
          <p:cNvPr id="6" name="Соединительная линия уступом 5"/>
          <p:cNvCxnSpPr/>
          <p:nvPr/>
        </p:nvCxnSpPr>
        <p:spPr>
          <a:xfrm rot="5400000">
            <a:off x="5544108" y="1664804"/>
            <a:ext cx="648072" cy="127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68144" y="1988840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59632" y="3356992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ау                         уа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Ау!                      Уа!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А!                        У!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У!   У!   У! </a:t>
            </a:r>
          </a:p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аа-а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068960"/>
            <a:ext cx="7962088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У   -   -                                       У  -    -</a:t>
            </a:r>
            <a:endParaRPr lang="ru-RU" dirty="0"/>
          </a:p>
        </p:txBody>
      </p:sp>
      <p:pic>
        <p:nvPicPr>
          <p:cNvPr id="4" name="Содержимое 3" descr="pro_slo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3136627" cy="2960737"/>
          </a:xfrm>
        </p:spPr>
      </p:pic>
      <p:pic>
        <p:nvPicPr>
          <p:cNvPr id="5" name="Рисунок 4" descr="colorcartoons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32656"/>
            <a:ext cx="2232248" cy="24482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4149080"/>
            <a:ext cx="5760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149080"/>
            <a:ext cx="576064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4149080"/>
            <a:ext cx="5760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4149080"/>
            <a:ext cx="5760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92280" y="4149080"/>
            <a:ext cx="576064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668344" y="4149080"/>
            <a:ext cx="5760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47664" y="3933056"/>
            <a:ext cx="0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092280" y="3861048"/>
            <a:ext cx="0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187624" y="3861048"/>
            <a:ext cx="216024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8028384" y="3861048"/>
            <a:ext cx="144016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pro_slo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60648"/>
            <a:ext cx="1192411" cy="936105"/>
          </a:xfr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979712" y="476672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79712" y="1196752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75856" y="1268760"/>
            <a:ext cx="10801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932040" y="1268760"/>
            <a:ext cx="10801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732240" y="1268760"/>
            <a:ext cx="1152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8172400" y="112474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979712" y="1916832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979712" y="2636912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Рисунок 17" descr="colorcartoons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556792"/>
            <a:ext cx="978024" cy="912490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3347864" y="2636912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732240" y="2636912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932040" y="2636912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 flipV="1">
            <a:off x="8100392" y="2564903"/>
            <a:ext cx="144016" cy="144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907704" y="3429000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308304" y="4149080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228184" y="4149080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004048" y="4149080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347864" y="4149080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907704" y="4149080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79712" y="3356992"/>
            <a:ext cx="2880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720" y="1772817"/>
            <a:ext cx="472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19872" y="3356992"/>
            <a:ext cx="4667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Рисунок 32" descr="0b1bb32c090975ec8edd0bad4564614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068960"/>
            <a:ext cx="803920" cy="936104"/>
          </a:xfrm>
          <a:prstGeom prst="rect">
            <a:avLst/>
          </a:prstGeom>
        </p:spPr>
      </p:pic>
      <p:sp>
        <p:nvSpPr>
          <p:cNvPr id="34" name="Овал 33"/>
          <p:cNvSpPr/>
          <p:nvPr/>
        </p:nvSpPr>
        <p:spPr>
          <a:xfrm flipV="1">
            <a:off x="8244408" y="4077071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Составьте к словам схемы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107_1_cle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1268761"/>
            <a:ext cx="2416820" cy="1872207"/>
          </a:xfrm>
        </p:spPr>
      </p:pic>
      <p:pic>
        <p:nvPicPr>
          <p:cNvPr id="6" name="Содержимое 5" descr="64146841_underwater_world_010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187624" y="5013176"/>
            <a:ext cx="2304256" cy="1584176"/>
          </a:xfrm>
        </p:spPr>
      </p:pic>
      <p:pic>
        <p:nvPicPr>
          <p:cNvPr id="7" name="Рисунок 6" descr="Razvedenie-rakov-v-domashnih-usloviya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196752"/>
            <a:ext cx="3096344" cy="19442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31640" y="3573016"/>
            <a:ext cx="648072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5877272"/>
            <a:ext cx="648072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5877272"/>
            <a:ext cx="64807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5877272"/>
            <a:ext cx="648072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3501008"/>
            <a:ext cx="64807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3501008"/>
            <a:ext cx="648072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40152" y="3501008"/>
            <a:ext cx="64807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3501008"/>
            <a:ext cx="648072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24128" y="5877272"/>
            <a:ext cx="64807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79712" y="3573016"/>
            <a:ext cx="64807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3573016"/>
            <a:ext cx="648072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3573016"/>
            <a:ext cx="64807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627784" y="3284984"/>
            <a:ext cx="0" cy="14401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563888" y="3212976"/>
            <a:ext cx="288032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588224" y="3284984"/>
            <a:ext cx="0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6156176" y="3212976"/>
            <a:ext cx="288032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076056" y="5517232"/>
            <a:ext cx="0" cy="13407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4788024" y="5373216"/>
            <a:ext cx="144016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a36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1285875"/>
            <a:ext cx="340995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15616" y="1268761"/>
            <a:ext cx="39604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Мы топаем ногами. </a:t>
            </a:r>
          </a:p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Топ, топ, топ(ходьба на месте)</a:t>
            </a:r>
          </a:p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   Мы хлопаем руками.</a:t>
            </a:r>
          </a:p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Хлоп, хлоп, хлоп (хлопки в ладоши)</a:t>
            </a:r>
          </a:p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   Качаем головой (наклоны головы влево, вправо).</a:t>
            </a:r>
          </a:p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   Мы руки поднимаем (руки вверх).</a:t>
            </a:r>
          </a:p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   Мы руки опускаем (руки вниз).</a:t>
            </a:r>
          </a:p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   Мы руки разведем (руки в стороны)</a:t>
            </a:r>
          </a:p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   И побежим кругом (бег на месте).</a:t>
            </a:r>
            <a:endParaRPr lang="ru-RU" sz="2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Прямоугольник 1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32656"/>
            <a:ext cx="6870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Fizminutka_-_Zverobik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 flipH="1" flipV="1">
            <a:off x="5508104" y="5661248"/>
            <a:ext cx="936104" cy="936104"/>
          </a:xfrm>
          <a:prstGeom prst="rect">
            <a:avLst/>
          </a:prstGeom>
        </p:spPr>
      </p:pic>
      <p:pic>
        <p:nvPicPr>
          <p:cNvPr id="6" name="Fizminutka_dlya_detej_-_Tancuem_sidya_(iPlayer.f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7308304" y="5301208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20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6828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7" y="0"/>
            <a:ext cx="55446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52565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361</TotalTime>
  <Words>59</Words>
  <Application>Microsoft Office PowerPoint</Application>
  <PresentationFormat>Экран (4:3)</PresentationFormat>
  <Paragraphs>24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Закрепление изученных звуков  а   и  у</vt:lpstr>
      <vt:lpstr>Ау!   Ау!</vt:lpstr>
      <vt:lpstr>У   -   -                                       У  -    -</vt:lpstr>
      <vt:lpstr>     У</vt:lpstr>
      <vt:lpstr>Составьте к словам схемы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изученных звуков  а   и</dc:title>
  <dc:creator>Ирина</dc:creator>
  <cp:lastModifiedBy>Ирина</cp:lastModifiedBy>
  <cp:revision>37</cp:revision>
  <dcterms:created xsi:type="dcterms:W3CDTF">2014-09-28T07:33:05Z</dcterms:created>
  <dcterms:modified xsi:type="dcterms:W3CDTF">2014-10-05T12:48:36Z</dcterms:modified>
</cp:coreProperties>
</file>