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8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BC6B8E-50C8-4535-9E33-7552CDCF7649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E96F45-1DF3-4844-A8DE-ED92A66C85A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Закрепление материала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УМК «Планета знаний»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-школа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620688"/>
            <a:ext cx="3240360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teremok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3456384" cy="5184576"/>
          </a:xfrm>
        </p:spPr>
      </p:pic>
      <p:pic>
        <p:nvPicPr>
          <p:cNvPr id="5" name="Содержимое 3" descr="teremo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196752"/>
            <a:ext cx="3456384" cy="5184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1412776"/>
            <a:ext cx="792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63691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2636912"/>
            <a:ext cx="472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3933056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1628800"/>
            <a:ext cx="544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2564904"/>
            <a:ext cx="472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Прочитай, дополнив до слова.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э-о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Ма-а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Ан-он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ама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-ном       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л-мон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-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оман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уна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но-а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анан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анана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у-на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70784" cy="990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57_2_giorgi_1_ru_0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3822700" cy="4968552"/>
          </a:xfrm>
        </p:spPr>
      </p:pic>
      <p:sp>
        <p:nvSpPr>
          <p:cNvPr id="5" name="TextBox 4"/>
          <p:cNvSpPr txBox="1"/>
          <p:nvPr/>
        </p:nvSpPr>
        <p:spPr>
          <a:xfrm>
            <a:off x="4499992" y="2924944"/>
            <a:ext cx="3268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Ы         О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499992" y="2924944"/>
            <a:ext cx="936104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1720" y="404664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ДЫМ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40466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530624" cy="104435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СТУЛ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io-s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3429000" cy="5040560"/>
          </a:xfrm>
        </p:spPr>
      </p:pic>
      <p:sp>
        <p:nvSpPr>
          <p:cNvPr id="5" name="TextBox 4"/>
          <p:cNvSpPr txBox="1"/>
          <p:nvPr/>
        </p:nvSpPr>
        <p:spPr>
          <a:xfrm>
            <a:off x="4427984" y="3068960"/>
            <a:ext cx="3308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            О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499992" y="2924944"/>
            <a:ext cx="648072" cy="1008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9992" y="26064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СТОЛ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921" y="152400"/>
            <a:ext cx="45719" cy="9906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preview (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700808"/>
            <a:ext cx="2304256" cy="3312368"/>
          </a:xfrm>
        </p:spPr>
      </p:pic>
      <p:sp>
        <p:nvSpPr>
          <p:cNvPr id="5" name="TextBox 4"/>
          <p:cNvSpPr txBox="1"/>
          <p:nvPr/>
        </p:nvSpPr>
        <p:spPr>
          <a:xfrm>
            <a:off x="971600" y="3140968"/>
            <a:ext cx="7825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1052736"/>
            <a:ext cx="492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188640"/>
            <a:ext cx="760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188641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88640"/>
            <a:ext cx="472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18864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school221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6768752" cy="4032448"/>
          </a:xfrm>
        </p:spPr>
      </p:pic>
      <p:sp>
        <p:nvSpPr>
          <p:cNvPr id="6" name="Прямоугольник 5"/>
          <p:cNvSpPr/>
          <p:nvPr/>
        </p:nvSpPr>
        <p:spPr>
          <a:xfrm>
            <a:off x="1631102" y="1340768"/>
            <a:ext cx="58818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в тетради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Закрепление материала</vt:lpstr>
      <vt:lpstr>Слайд 2</vt:lpstr>
      <vt:lpstr>Прочитай, дополнив до слова.</vt:lpstr>
      <vt:lpstr>                                          </vt:lpstr>
      <vt:lpstr>СТУЛ</vt:lpstr>
      <vt:lpstr>                         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материала</dc:title>
  <dc:creator>Ирина</dc:creator>
  <cp:lastModifiedBy>Ирина</cp:lastModifiedBy>
  <cp:revision>7</cp:revision>
  <dcterms:created xsi:type="dcterms:W3CDTF">2014-10-15T18:08:36Z</dcterms:created>
  <dcterms:modified xsi:type="dcterms:W3CDTF">2014-10-15T19:10:00Z</dcterms:modified>
</cp:coreProperties>
</file>