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9012B8-8477-4FD4-900E-93B90791DFF3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808C92-4A1B-44B6-BE9F-F67AEFF90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2376264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Звук   и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068960"/>
            <a:ext cx="7772400" cy="3312368"/>
          </a:xfrm>
        </p:spPr>
        <p:txBody>
          <a:bodyPr/>
          <a:lstStyle/>
          <a:p>
            <a:pPr algn="l"/>
            <a:endParaRPr lang="ru-RU" dirty="0"/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1979712" y="2060848"/>
            <a:ext cx="1008112" cy="720080"/>
          </a:xfrm>
          <a:prstGeom prst="bracketPair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flipH="1" flipV="1">
            <a:off x="3275856" y="2492896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707904" y="184482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Буквы   И, и.  </a:t>
            </a:r>
            <a:endParaRPr lang="ru-RU" sz="44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h3332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509120"/>
            <a:ext cx="2228319" cy="1850068"/>
          </a:xfrm>
          <a:prstGeom prst="rect">
            <a:avLst/>
          </a:prstGeom>
        </p:spPr>
      </p:pic>
      <p:pic>
        <p:nvPicPr>
          <p:cNvPr id="12" name="Рисунок 11" descr="imgpreview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429000"/>
            <a:ext cx="1894324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18002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Ира и Нина малы, но умны.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7955224" cy="352839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Ирины и Нины ………  .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e652dc7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429000"/>
            <a:ext cx="259228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320762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Работа в тетради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с. 41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chool04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645024"/>
            <a:ext cx="2959616" cy="277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32656"/>
            <a:ext cx="7772400" cy="33163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755576" y="404664"/>
            <a:ext cx="2570584" cy="278660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355976" y="148478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2841512" cy="2696296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302433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/>
              </a:rPr>
              <a:t>Речевая разминка.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696296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Боря Ире дал ириску,</a:t>
            </a:r>
          </a:p>
          <a:p>
            <a:pPr algn="l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Ира Боре – </a:t>
            </a:r>
            <a:r>
              <a:rPr lang="ru-RU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барбариску</a:t>
            </a:r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b017a693325003431308c54b71382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332656"/>
            <a:ext cx="2339340" cy="2160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04664"/>
            <a:ext cx="7772400" cy="2808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40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da74178dc77c262655924446b6db2c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96944" cy="61926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243256" cy="295232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-  о  л  -   а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4031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                    </a:t>
            </a:r>
            <a:r>
              <a:rPr lang="ru-RU" sz="2800" b="1" dirty="0" smtClean="0">
                <a:solidFill>
                  <a:schemeClr val="tx1"/>
                </a:solidFill>
              </a:rPr>
              <a:t>и  -   о  л  -   и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1255329682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3048000" cy="3168352"/>
          </a:xfrm>
          <a:prstGeom prst="rect">
            <a:avLst/>
          </a:prstGeom>
        </p:spPr>
      </p:pic>
      <p:pic>
        <p:nvPicPr>
          <p:cNvPr id="5" name="Рисунок 4" descr="57269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2545259" cy="26650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91880" y="2204864"/>
            <a:ext cx="50405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995936" y="2204864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2204864"/>
            <a:ext cx="50405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2204864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508104" y="2204864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2204864"/>
            <a:ext cx="50405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067944" y="1844824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508104" y="1916832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4716016" y="1772816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347864" y="4869160"/>
            <a:ext cx="43204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779912" y="4869160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283968" y="4869160"/>
            <a:ext cx="50405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788024" y="4869160"/>
            <a:ext cx="504056" cy="5040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796136" y="4869160"/>
            <a:ext cx="504056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92080" y="4869160"/>
            <a:ext cx="504056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779912" y="4509120"/>
            <a:ext cx="0" cy="12241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292080" y="4581128"/>
            <a:ext cx="0" cy="1152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Рисунок 38" descr="d4685f4b4c8fa2c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3024336" cy="612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43256" cy="36450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2840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92686308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608512" cy="3495030"/>
          </a:xfrm>
          <a:prstGeom prst="rect">
            <a:avLst/>
          </a:prstGeom>
        </p:spPr>
      </p:pic>
      <p:pic>
        <p:nvPicPr>
          <p:cNvPr id="5" name="Рисунок 4" descr="Bankoboev.Ru_rastenie_po_imeni_kakt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926210" cy="3168352"/>
          </a:xfrm>
          <a:prstGeom prst="rect">
            <a:avLst/>
          </a:prstGeom>
        </p:spPr>
      </p:pic>
      <p:pic>
        <p:nvPicPr>
          <p:cNvPr id="6" name="Рисунок 5" descr="1328253360_rakushka-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8640"/>
            <a:ext cx="3649588" cy="3140968"/>
          </a:xfrm>
          <a:prstGeom prst="rect">
            <a:avLst/>
          </a:prstGeom>
        </p:spPr>
      </p:pic>
      <p:pic>
        <p:nvPicPr>
          <p:cNvPr id="7" name="Рисунок 6" descr="Juniper_need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89040"/>
            <a:ext cx="4248472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2920" y="4365104"/>
            <a:ext cx="8183880" cy="1669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38164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мы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мыл   лиана      Мирон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ми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ри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мил    лимон      Римма</a:t>
            </a:r>
          </a:p>
          <a:p>
            <a:pPr>
              <a:buNone/>
            </a:pP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лы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мыли  малина   Мила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ли   ни    милы  лилии      Ирина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40840-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3933056"/>
            <a:ext cx="2438400" cy="21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2592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685032"/>
            <a:ext cx="8496944" cy="28403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38aca2380102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2520280" cy="3600400"/>
          </a:xfrm>
          <a:prstGeom prst="rect">
            <a:avLst/>
          </a:prstGeom>
        </p:spPr>
      </p:pic>
      <p:pic>
        <p:nvPicPr>
          <p:cNvPr id="5" name="Рисунок 4" descr="imgpreview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060848"/>
            <a:ext cx="2448272" cy="3690332"/>
          </a:xfrm>
          <a:prstGeom prst="rect">
            <a:avLst/>
          </a:prstGeom>
        </p:spPr>
      </p:pic>
      <p:pic>
        <p:nvPicPr>
          <p:cNvPr id="6" name="Рисунок 5" descr="c2cab7fe19c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2656"/>
            <a:ext cx="2329428" cy="2880320"/>
          </a:xfrm>
          <a:prstGeom prst="rect">
            <a:avLst/>
          </a:prstGeom>
        </p:spPr>
      </p:pic>
      <p:pic>
        <p:nvPicPr>
          <p:cNvPr id="7" name="Рисунок 6" descr="imgpreview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5904148" y="2816932"/>
            <a:ext cx="3744416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548680"/>
            <a:ext cx="7772400" cy="1152128"/>
          </a:xfrm>
        </p:spPr>
        <p:txBody>
          <a:bodyPr/>
          <a:lstStyle/>
          <a:p>
            <a:pPr algn="l"/>
            <a:r>
              <a:rPr lang="ru-RU" dirty="0" smtClean="0"/>
              <a:t>   </a:t>
            </a:r>
            <a:r>
              <a:rPr lang="ru-RU" dirty="0" smtClean="0">
                <a:solidFill>
                  <a:srgbClr val="7030A0"/>
                </a:solidFill>
              </a:rPr>
              <a:t>Зарядка для глаз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171248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91880" y="407707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395536" y="2564904"/>
            <a:ext cx="914400" cy="9144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8923  0.046 -0.16647  0.113 -0.1718  C 0.177 -0.17846  0.237 -0.11853  0.241 -0.03196  C 0.246 0.04794  0.204 0.12252  0.144 0.12785  C 0.089 0.13185  0.037 0.08257  0.033 0.00799  C 0.029 -0.05993  0.064 -0.12386  0.115 -0.12918  C 0.162 -0.13318  0.206 -0.09189  0.209 -0.0293  C 0.212 0.02664  0.184 0.08124  0.142 0.0839  C 0.104 0.0879  0.068 0.05594  0.065 0.00533  C 0.063 -0.03995  0.084 -0.0839  0.117 -0.08657  C 0.146 -0.08923  0.175 -0.06526  0.177 -0.02664  C 0.179 0.00666  0.164 0.03862  0.14 0.04129  C 0.12 0.04395  0.099 0.0293  0.098 0.00266  C 0.096 -0.01865  0.104 -0.04129  0.119 -0.04395  C 0.131 -0.04395  0.143 -0.03862  0.145 -0.02397  C 0.146 -0.01465  0.144 -0.00533  0.138 -0.00133  C 0.135 0  0.133 0  0.13 -0.00133  E" pathEditMode="relative" ptsTypes="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036 0  l 0 0.04794  l 0.036 0  l 0 0.04794  l 0.036 0  l 0 0.04794  l 0.036 0  l 0 0.04794  l 0.036 0  l 0 0.04794  l 0.036 0  l 0 0.04794  l 0.036 0  l 0 0.04794  E" pathEditMode="relative" ptsTypes="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79</TotalTime>
  <Words>81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Звук   и</vt:lpstr>
      <vt:lpstr>Речевая разминка.</vt:lpstr>
      <vt:lpstr>Слайд 3</vt:lpstr>
      <vt:lpstr>Слайд 4</vt:lpstr>
      <vt:lpstr>                            и  -  о  л  -   а</vt:lpstr>
      <vt:lpstr>Слайд 6</vt:lpstr>
      <vt:lpstr>Слайд 7</vt:lpstr>
      <vt:lpstr>Слайд 8</vt:lpstr>
      <vt:lpstr>   Зарядка для глаз</vt:lpstr>
      <vt:lpstr>Ира и Нина малы, но умны.</vt:lpstr>
      <vt:lpstr>         Работа в тетради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  и</dc:title>
  <dc:creator>Ирина</dc:creator>
  <cp:lastModifiedBy>Ирина</cp:lastModifiedBy>
  <cp:revision>8</cp:revision>
  <dcterms:created xsi:type="dcterms:W3CDTF">2014-11-04T17:47:35Z</dcterms:created>
  <dcterms:modified xsi:type="dcterms:W3CDTF">2014-11-04T19:07:00Z</dcterms:modified>
</cp:coreProperties>
</file>