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2800" i="1" dirty="0" smtClean="0"/>
              <a:t>«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Быть готовым к школе – не значит уметь читать, писать и считать.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Быть готовым к школе –  значит быть готовым всему этому научиться».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Венгер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Л.А</a:t>
            </a:r>
            <a:r>
              <a:rPr lang="ru-RU" sz="2800" i="1" dirty="0" smtClean="0"/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чём заключается готовность ребёнка к школе?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Психологическая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готовность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Физическое здоровье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Умение логически мыслить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Умение общаться в коллективе сверстников и со взрослыми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мелкой моторики руки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Ответственность и самостоятельность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Умение читать и писать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Умение считать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Выделяются разные виды готовности к школе: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сихологическая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готовность</a:t>
            </a:r>
          </a:p>
          <a:p>
            <a:pPr lvl="0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физическая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готовность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: состояние здоровья, физическое развитие, развитие мелких групп мышц, развитие основных движений</a:t>
            </a:r>
          </a:p>
          <a:p>
            <a:pPr lvl="0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специальная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готовность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: умение читать, считать, писать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Эмоционально-волевая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готовность: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способность управлять своим поведением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умение организовывать рабочее место и поддерживать порядок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стремление преодолевать трудности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стремление к достижению результата своей деятельности.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Нравственно-волевые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качества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настойчивость,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трудолюбие,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усидчивость,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дисциплинированность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внимание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любознательность и т.д.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Важная задача перед родителями – научить ребёнка доводить начатое дело до </a:t>
            </a:r>
            <a:r>
              <a:rPr lang="ru-RU" dirty="0" smtClean="0"/>
              <a:t>конца.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Советы родителям.</a:t>
            </a:r>
            <a:br>
              <a:rPr lang="ru-RU" u="sng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/>
              <a:t>•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Приучайте ребёнка содержать свои вещи в порядке.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• Не пугайте ребёнка трудностями и неудачами в школе.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• Научите ребёнка правильно реагировать на неудачи.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• Помогите ребёнку обрести чувство уверенности в себе.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• Приучайте ребёнка к самостоятельности.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• Учите ребёнка чувствовать и удивляться, поощряйте его любознательность.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• Стремитесь сделать полезным каждое мгновение общения с ребёнком.</a:t>
            </a:r>
          </a:p>
          <a:p>
            <a:pPr>
              <a:buNone/>
            </a:pP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Развивайте настойчивость, трудолюбие ребёнка, умение доводить дело до конца.</a:t>
            </a: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Формируйте у него мыслительные способности, наблюдательность, пытливость, интерес к познанию окружающего. Загадывайте ребёнку загадки, составляйте их вместе с ним, проводите элементарные опыты. Пусть ребёнок рассуждает вслух.</a:t>
            </a: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По возможности не давайте ребёнку готовых ответов, заставляйте его размышлять, исследовать.</a:t>
            </a: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Ставьте ребёнка перед проблемными ситуациями, например, предложите ему выяснить, почему вчера можно было лепить снежную бабу из снега, а сегодня нет.</a:t>
            </a: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Беседуйте о прочитанных книгах, попытайтесь выяснить, как ребёнок понял их содержание, сумел ли вникнуть в причинную связь событий, правильно ли оценивал поступки действующих лиц, способен ли доказать, почему одних героев он осуждает, других одобряет.</a:t>
            </a:r>
          </a:p>
          <a:p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 Помогите своему ребёнку овладеть информацией, которая позволит ему не растеряться в обществе.</a:t>
            </a:r>
          </a:p>
          <a:p>
            <a:pPr>
              <a:buNone/>
            </a:pP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>ЧТО НЕОБХОДИМО ЗНАТЬ И УМЕТЬ РЕБЁНКУ, ПОСТУПАЮЩЕМУ В ШКОЛУ.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6"/>
          </a:xfrm>
        </p:spPr>
        <p:txBody>
          <a:bodyPr>
            <a:normAutofit fontScale="32500" lnSpcReduction="20000"/>
          </a:bodyPr>
          <a:lstStyle/>
          <a:p>
            <a:r>
              <a:rPr lang="ru-RU" dirty="0" smtClean="0"/>
              <a:t>1</a:t>
            </a:r>
            <a:r>
              <a:rPr lang="ru-RU" dirty="0" smtClean="0"/>
              <a:t>. </a:t>
            </a:r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Своё имя, отчество и фамилию.</a:t>
            </a:r>
          </a:p>
          <a:p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2. Свой возраст (желательно дату рождения).</a:t>
            </a:r>
          </a:p>
          <a:p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3. Свой домашний адрес.</a:t>
            </a:r>
          </a:p>
          <a:p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4. Свой город, его главные достопримечательности.</a:t>
            </a:r>
          </a:p>
          <a:p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5. Страну, в которой живёт.</a:t>
            </a:r>
          </a:p>
          <a:p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6. Фамилию, имя, отчество родителей, их профессию.</a:t>
            </a:r>
          </a:p>
          <a:p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7. Времена года(последовательность, месяцы, основные приметы каждого времени года, загадки и стихи о временах года).</a:t>
            </a:r>
          </a:p>
          <a:p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8. Домашних животных и их детёнышей.</a:t>
            </a:r>
          </a:p>
          <a:p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9. Диких животных наших лесов, жарких стран, Севера, их повадки, детёнышей.</a:t>
            </a:r>
          </a:p>
          <a:p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10.Транспорт наземный, водный, воздушный.</a:t>
            </a:r>
          </a:p>
          <a:p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11.Различать одежду, обувь и головные уборы; зимующих и перелётных птиц; овощи, фрукты и ягоды.</a:t>
            </a:r>
          </a:p>
          <a:p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12.Знать и уметь рассказывать русские народные сказки.</a:t>
            </a:r>
          </a:p>
          <a:p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13.Различать и правильно называть плоскостные геометрические фигуры: круг, квадрат, прямоугольник, треугольник, овал.</a:t>
            </a:r>
          </a:p>
          <a:p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14.Свободно ориентироваться в пространстве и на листе бумаги (правая -левая сторона, верх- низ и т.д.)</a:t>
            </a:r>
          </a:p>
          <a:p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15.Уметь полно и последовательно пересказать прослушанный или прочитанный рассказ, составить, придумать рассказ по картинке.</a:t>
            </a:r>
          </a:p>
          <a:p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16.Запомнить и назвать 6-10 картинок, слов.</a:t>
            </a:r>
          </a:p>
          <a:p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17.Различать гласные и согласные звуки.</a:t>
            </a:r>
          </a:p>
          <a:p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18.Разделять слова на слоги по количеству гласных звуков.</a:t>
            </a:r>
          </a:p>
          <a:p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19.Хорошо владеть ножницами (резать полоски, квадраты, круги, </a:t>
            </a:r>
          </a:p>
          <a:p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прямоугольники, треугольники, овалы, вырезать по контуру предмет.)</a:t>
            </a:r>
          </a:p>
          <a:p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20.Владеть карандашом: без линейки проводить вертикальные и горизонтальные линии, рисовать геометрические фигуры, животных, людей, различные предметы с опорой на геометрические формы, аккуратно закрашивать, штриховать карандашом, не выходя за контуры предметов.</a:t>
            </a:r>
          </a:p>
          <a:p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21.Свободно считать до 10 и обратно, выполнять счётные операции в пределах 10.</a:t>
            </a:r>
          </a:p>
          <a:p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22.Уметь внимательно, не отвлекаясь, слушать (30 – 35 минут).</a:t>
            </a:r>
          </a:p>
          <a:p>
            <a:r>
              <a:rPr lang="ru-RU" sz="3700" dirty="0" smtClean="0">
                <a:latin typeface="Times New Roman" pitchFamily="18" charset="0"/>
                <a:cs typeface="Times New Roman" pitchFamily="18" charset="0"/>
              </a:rPr>
              <a:t>23.Сохранять стройную, хорошую осанку, особенно в положении сидя.</a:t>
            </a:r>
          </a:p>
          <a:p>
            <a:endParaRPr lang="ru-RU" sz="3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650</Words>
  <PresentationFormat>Экран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«Быть готовым к школе – не значит уметь читать, писать и считать.  Быть готовым к школе –  значит быть готовым всему этому научиться».   Венгер Л.А.</vt:lpstr>
      <vt:lpstr>В чём заключается готовность ребёнка к школе?  </vt:lpstr>
      <vt:lpstr>Выделяются разные виды готовности к школе: </vt:lpstr>
      <vt:lpstr>Эмоционально-волевая готовность:</vt:lpstr>
      <vt:lpstr>Нравственно-волевые качества</vt:lpstr>
      <vt:lpstr>Слайд 6</vt:lpstr>
      <vt:lpstr>Советы родителям. </vt:lpstr>
      <vt:lpstr>ЧТО НЕОБХОДИМО ЗНАТЬ И УМЕТЬ РЕБЁНКУ, ПОСТУПАЮЩЕМУ В ШКОЛУ.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«Быть готовым к школе – не значит уметь читать, писать и считать.  Быть готовым к школе –  значит быть готовым всему этому научиться».   Венгер Л.А.</dc:title>
  <dc:creator>user 4</dc:creator>
  <cp:lastModifiedBy>user 4</cp:lastModifiedBy>
  <cp:revision>13</cp:revision>
  <dcterms:created xsi:type="dcterms:W3CDTF">2012-03-21T07:28:51Z</dcterms:created>
  <dcterms:modified xsi:type="dcterms:W3CDTF">2012-03-21T09:52:27Z</dcterms:modified>
</cp:coreProperties>
</file>