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30BEB4D-B821-43F6-8141-C7369D34786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A5073C-91F4-4257-8FBA-4BD102DF3C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83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класс Г</a:t>
            </a:r>
            <a:br>
              <a:rPr lang="ru-RU" dirty="0" smtClean="0"/>
            </a:br>
            <a:r>
              <a:rPr lang="ru-RU" dirty="0" smtClean="0"/>
              <a:t>в проекте</a:t>
            </a:r>
            <a:br>
              <a:rPr lang="ru-RU" dirty="0" smtClean="0"/>
            </a:br>
            <a:r>
              <a:rPr lang="ru-RU" dirty="0" smtClean="0"/>
              <a:t>«Успешное чтение»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3528392" cy="864096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Учитель Сербинова И. В.</a:t>
            </a:r>
          </a:p>
          <a:p>
            <a:r>
              <a:rPr lang="ru-RU" sz="2400" dirty="0" smtClean="0"/>
              <a:t>2008 – 2009 уч.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277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ru-RU" dirty="0" smtClean="0"/>
              <a:t>Чему научились?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В разделах портфеля «Мои достижения» и «Я - читатель» дети указали:</a:t>
            </a:r>
          </a:p>
          <a:p>
            <a:pPr marL="0" indent="0">
              <a:buNone/>
            </a:pPr>
            <a:r>
              <a:rPr lang="ru-RU" sz="2200" dirty="0" smtClean="0"/>
              <a:t>«Узнала много героев, значение непонятных слов», «Лучше стала понимать смысл прочитанного», «Лучше стал читать сложные тексты», «Я теперь стараюсь делать выводы о прочитанном, сравнивать события с действительностью», «Узнал много авторов книг, которых не знал раньше».. .</a:t>
            </a:r>
          </a:p>
          <a:p>
            <a:pPr marL="0" indent="0">
              <a:buNone/>
            </a:pPr>
            <a:endParaRPr lang="ru-RU" sz="2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НО… главным итогом стал заметно выросший интерес к чтению!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7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&amp;Pcy;&amp;ocy;&amp;rcy;&amp;tcy;&amp;fcy;&amp;iecy;&amp;lcy;&amp;softcy; &amp;chcy;&amp;icy;&amp;tcy;&amp;acy;&amp;tcy;&amp;iecy;&amp;lcy;&amp;yacy; &amp;Rcy;&amp;iecy;&amp;kcy;&amp;lcy;&amp;acy;&amp;mcy;&amp;acy; &amp;kcy;&amp;ncy;&amp;icy;&amp;gcy;&amp;icy; - &amp;IEcy;&amp;lcy;&amp;iecy;&amp;ncy;&amp;acy; &amp;YAcy;&amp;gcy;&amp;ucy;&amp;dcy;&amp;ocy;&amp;vcy;&amp;ncy;&amp;acy; &amp;Scy;&amp;icy;&amp;rcy;&amp;ocy;&amp;t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5087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7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5 &amp;scy;&amp;tcy;&amp;rcy; - &amp;IEcy;&amp;lcy;&amp;iecy;&amp;ncy;&amp;acy; &amp;YAcy;&amp;gcy;&amp;ucy;&amp;dcy;&amp;ocy;&amp;vcy;&amp;ncy;&amp;acy; &amp;Scy;&amp;icy;&amp;rcy;&amp;ocy;&amp;t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565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2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6 &amp;scy;&amp;tcy;&amp;rcy; - &amp;IEcy;&amp;lcy;&amp;iecy;&amp;ncy;&amp;acy; &amp;YAcy;&amp;gcy;&amp;ucy;&amp;dcy;&amp;ocy;&amp;vcy;&amp;ncy;&amp;acy; &amp;Scy;&amp;icy;&amp;rcy;&amp;ocy;&amp;t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75471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5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10&amp;scy;&amp;tcy;&amp;rcy; - &amp;IEcy;&amp;lcy;&amp;iecy;&amp;ncy;&amp;acy; &amp;YAcy;&amp;gcy;&amp;ucy;&amp;dcy;&amp;ocy;&amp;vcy;&amp;ncy;&amp;acy; &amp;Scy;&amp;icy;&amp;rcy;&amp;ocy;&amp;t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3778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5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11 &amp;scy;&amp;tcy;&amp;rcy; - &amp;IEcy;&amp;lcy;&amp;iecy;&amp;ncy;&amp;acy; &amp;YAcy;&amp;gcy;&amp;ucy;&amp;dcy;&amp;ocy;&amp;vcy;&amp;ncy;&amp;acy; &amp;Scy;&amp;icy;&amp;rcy;&amp;ocy;&amp;t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75471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8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12 &amp;scy;&amp;tcy;&amp;rcy; - &amp;IEcy;&amp;lcy;&amp;iecy;&amp;ncy;&amp;acy; &amp;YAcy;&amp;gcy;&amp;ucy;&amp;dcy;&amp;ocy;&amp;vcy;&amp;ncy;&amp;acy; &amp;Scy;&amp;icy;&amp;rcy;&amp;ocy;&amp;t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268760"/>
            <a:ext cx="75471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0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13 &amp;scy;&amp;tcy;&amp;rcy; - &amp;IEcy;&amp;lcy;&amp;iecy;&amp;ncy;&amp;acy; &amp;YAcy;&amp;gcy;&amp;ucy;&amp;dcy;&amp;ocy;&amp;vcy;&amp;ncy;&amp;acy; &amp;Scy;&amp;icy;&amp;rcy;&amp;ocy;&amp;t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3778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6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Хорошее время читать!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Scy;&amp;kcy;&amp;acy;&amp;chcy;&amp;acy;&amp;tcy;&amp;softcy; &amp;Ncy;&amp;iecy;&amp;kcy;&amp;ocy;&amp;tcy;&amp;ocy;&amp;rcy;&amp;ycy;&amp;iecy; &amp;fcy;&amp;icy;&amp;lcy;&amp;ocy;&amp;scy;&amp;ocy;&amp;fcy;&amp;scy;&amp;kcy;&amp;icy;&amp;iecy; &amp;vcy;&amp;ocy;&amp;pcy;&amp;rcy;&amp;ocy;&amp;scy;&amp;ycy; &amp;iecy;&amp;scy;&amp;tcy;&amp;iecy;&amp;scy;&amp;tcy;&amp;vcy;&amp;ocy;&amp;zcy;&amp;ncy;&amp;acy;&amp;ncy;&amp;icy;&amp;yacy; (1957 &amp;gcy;.) - PDF, FB2, TXT &amp;scy;&amp;kcy;&amp;acy;&amp;chcy;&amp;acy;&amp;tcy;&amp;softcy; &amp;kcy;&amp;ncy;&amp;icy;&amp;g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29" y="2060848"/>
            <a:ext cx="6317940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8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81121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640" y="1788412"/>
            <a:ext cx="6196405" cy="949703"/>
          </a:xfrm>
        </p:spPr>
        <p:txBody>
          <a:bodyPr/>
          <a:lstStyle/>
          <a:p>
            <a:r>
              <a:rPr lang="ru-RU" dirty="0" smtClean="0"/>
              <a:t>Повышение престижности чтения среди учащихся класса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3" y="2738115"/>
            <a:ext cx="6965245" cy="81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16223" y="3549333"/>
            <a:ext cx="6812161" cy="2471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Формирование художественного вкуса</a:t>
            </a:r>
          </a:p>
          <a:p>
            <a:r>
              <a:rPr lang="ru-RU" dirty="0" smtClean="0"/>
              <a:t>Освоение навыков рефлексивного чтения</a:t>
            </a:r>
          </a:p>
          <a:p>
            <a:r>
              <a:rPr lang="ru-RU" dirty="0" smtClean="0"/>
              <a:t>Создание привлекательного имиджа читающего сверстника в глазах товарищей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78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 в классе.</a:t>
            </a:r>
            <a:br>
              <a:rPr lang="ru-RU" dirty="0" smtClean="0"/>
            </a:br>
            <a:r>
              <a:rPr lang="ru-RU" dirty="0" smtClean="0"/>
              <a:t>Что необходимо подготовит?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2492896"/>
            <a:ext cx="3384376" cy="28083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Каждый учащийся получил «Портфель читателя»</a:t>
            </a:r>
            <a:endParaRPr lang="ru-RU" dirty="0"/>
          </a:p>
        </p:txBody>
      </p:sp>
      <p:pic>
        <p:nvPicPr>
          <p:cNvPr id="2050" name="Picture 2" descr="&amp;Pcy;&amp;ocy;&amp;rcy;&amp;tcy;&amp;fcy;&amp;iecy;&amp;lcy;&amp;softcy; &amp;chcy;&amp;icy;&amp;tcy;&amp;acy;&amp;tcy;&amp;iecy;&amp;lcy;&amp;yacy; &amp;Ocy;&amp;bcy;&amp;lcy;&amp;ocy;&amp;zhcy;&amp;kcy;&amp;acy; - &amp;IEcy;&amp;lcy;&amp;iecy;&amp;ncy;&amp;acy; &amp;YAcy;&amp;gcy;&amp;ucy;&amp;dcy;&amp;ocy;&amp;vcy;&amp;ncy;&amp;acy; &amp;Scy;&amp;icy;&amp;rcy;&amp;ocy;&amp;t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024336" cy="39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4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 в классе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1988840"/>
            <a:ext cx="3816424" cy="37444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Были подготовлены «Буки», которые давались учителем в обмен на выполненное задание по прочитанной книге.</a:t>
            </a:r>
          </a:p>
          <a:p>
            <a:pPr marL="0" indent="0">
              <a:buNone/>
            </a:pPr>
            <a:r>
              <a:rPr lang="ru-RU" dirty="0" smtClean="0"/>
              <a:t>3. Родителями закуплены призы для розыгрыша лотереи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38" y="2204864"/>
            <a:ext cx="24061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803908" y="4653136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84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Стенд «</a:t>
            </a:r>
            <a:r>
              <a:rPr lang="ru-RU" dirty="0"/>
              <a:t>У</a:t>
            </a:r>
            <a:r>
              <a:rPr lang="ru-RU" dirty="0" smtClean="0"/>
              <a:t>спешное чтение»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Была выбрана форма оформления результатов участия учащихся класса в проекте – «плавание по морю книг».</a:t>
            </a:r>
          </a:p>
          <a:p>
            <a:r>
              <a:rPr lang="ru-RU" dirty="0" smtClean="0"/>
              <a:t>На стенде размещены:</a:t>
            </a:r>
          </a:p>
          <a:p>
            <a:pPr>
              <a:buFontTx/>
              <a:buChar char="-"/>
            </a:pPr>
            <a:r>
              <a:rPr lang="ru-RU" dirty="0" smtClean="0"/>
              <a:t>Маршрутный лист плавания</a:t>
            </a:r>
          </a:p>
          <a:p>
            <a:pPr>
              <a:buFontTx/>
              <a:buChar char="-"/>
            </a:pPr>
            <a:r>
              <a:rPr lang="ru-RU" dirty="0" smtClean="0"/>
              <a:t>Таблица «Так мы проходим маршрут» - дети отмечали «каплей» каждое выполненное задание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20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&amp;Tcy;&amp;iecy;&amp;mcy;&amp;acy;&amp;tcy;&amp;icy;&amp;chcy;&amp;iecy;&amp;scy;&amp;kcy;&amp;ocy;&amp;iecy; &amp;pcy;&amp;lcy;&amp;acy;&amp;ncy;&amp;icy;&amp;rcy;&amp;ocy;&amp;vcy;&amp;acy;&amp;ncy;&amp;icy;&amp;iecy; &amp;ocy;&amp;scy;&amp;ncy;&amp;ocy;&amp;vcy;&amp;ycy; &amp;pcy;&amp;rcy;&amp;acy;&amp;vcy;&amp;ocy;&amp;scy;&amp;lcy;&amp;acy;&amp;vcy;&amp;ncy;&amp;ocy;&amp;jcy; &amp;kcy;&amp;ucy;&amp;lcy;&amp;softcy;&amp;tcy;&amp;ucy;&amp;rcy;&amp;ycy; 4 &amp;kcy;&amp;lcy;&amp;acy;&amp;scy;&amp;scy; - &amp;Scy;&amp;acy;&amp;mcy;&amp;ycy;&amp;iecy; &amp;ncy;&amp;ocy;&amp;v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73014"/>
            <a:ext cx="1906327" cy="256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60032" y="692696"/>
            <a:ext cx="3096344" cy="3384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1400" dirty="0" smtClean="0"/>
              <a:t>Маршрутный лист плавания</a:t>
            </a:r>
          </a:p>
          <a:p>
            <a:pPr>
              <a:buFontTx/>
              <a:buChar char="-"/>
            </a:pPr>
            <a:r>
              <a:rPr lang="ru-RU" sz="1400" dirty="0" smtClean="0"/>
              <a:t>Рассказы Носова «Приключения Незнайки и его друзей»</a:t>
            </a:r>
          </a:p>
          <a:p>
            <a:pPr>
              <a:buFontTx/>
              <a:buChar char="-"/>
            </a:pPr>
            <a:r>
              <a:rPr lang="ru-RU" sz="1400" dirty="0" smtClean="0"/>
              <a:t>Г. Х. Андерсен «Сказки»</a:t>
            </a:r>
          </a:p>
          <a:p>
            <a:pPr>
              <a:buFontTx/>
              <a:buChar char="-"/>
            </a:pPr>
            <a:r>
              <a:rPr lang="ru-RU" sz="1400" dirty="0" smtClean="0"/>
              <a:t>А. </a:t>
            </a:r>
            <a:r>
              <a:rPr lang="ru-RU" sz="1400" dirty="0" err="1" smtClean="0"/>
              <a:t>Милн</a:t>
            </a:r>
            <a:r>
              <a:rPr lang="ru-RU" sz="1400" dirty="0" smtClean="0"/>
              <a:t> «Винни Пух и все- все- все»</a:t>
            </a:r>
          </a:p>
          <a:p>
            <a:pPr>
              <a:buFontTx/>
              <a:buChar char="-"/>
            </a:pPr>
            <a:r>
              <a:rPr lang="ru-RU" sz="1400" dirty="0" smtClean="0"/>
              <a:t>Драгунский – рассказы</a:t>
            </a:r>
          </a:p>
          <a:p>
            <a:pPr>
              <a:buFontTx/>
              <a:buChar char="-"/>
            </a:pPr>
            <a:r>
              <a:rPr lang="ru-RU" sz="1400" dirty="0" smtClean="0"/>
              <a:t>Ш. Перро «Волшебные сказки»</a:t>
            </a:r>
          </a:p>
          <a:p>
            <a:pPr>
              <a:buFontTx/>
              <a:buChar char="-"/>
            </a:pPr>
            <a:r>
              <a:rPr lang="ru-RU" sz="1400" dirty="0" smtClean="0"/>
              <a:t>А. Толстой «Приключения Буратино»</a:t>
            </a:r>
          </a:p>
          <a:p>
            <a:pPr>
              <a:buFontTx/>
              <a:buChar char="-"/>
            </a:pPr>
            <a:r>
              <a:rPr lang="ru-RU" sz="1400" dirty="0" smtClean="0"/>
              <a:t>Успенский «Крокодил Гена и его друзья»</a:t>
            </a:r>
            <a:endParaRPr lang="ru-RU" sz="1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43607" y="836712"/>
            <a:ext cx="3672409" cy="2837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Вперед!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В увлекательное дальнее плавание по необыкновенному морю книг!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87624" y="3673014"/>
            <a:ext cx="4104456" cy="2274850"/>
          </a:xfrm>
          <a:prstGeom prst="cloudCallout">
            <a:avLst>
              <a:gd name="adj1" fmla="val 63644"/>
              <a:gd name="adj2" fmla="val 31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Читать – это модно, престижно, интересно, нужно, нормально!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9533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/>
          <a:lstStyle/>
          <a:p>
            <a:r>
              <a:rPr lang="ru-RU" dirty="0" smtClean="0"/>
              <a:t>Что делали дети?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6555349" cy="38062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Читали книги.</a:t>
            </a:r>
          </a:p>
          <a:p>
            <a:r>
              <a:rPr lang="ru-RU" dirty="0" smtClean="0"/>
              <a:t>После чтения книги выбирали задание и выполняли.</a:t>
            </a:r>
          </a:p>
          <a:p>
            <a:r>
              <a:rPr lang="ru-RU" dirty="0" smtClean="0"/>
              <a:t>В обмен на выполненное задание получали лотерейный билет - «Бук»</a:t>
            </a:r>
          </a:p>
          <a:p>
            <a:r>
              <a:rPr lang="ru-RU" dirty="0" smtClean="0"/>
              <a:t>Оформляли портфели.</a:t>
            </a:r>
          </a:p>
          <a:p>
            <a:r>
              <a:rPr lang="ru-RU" dirty="0" smtClean="0"/>
              <a:t>Участвовали в итоговой выставке «портфелей».</a:t>
            </a:r>
          </a:p>
          <a:p>
            <a:r>
              <a:rPr lang="ru-RU" dirty="0" smtClean="0"/>
              <a:t>Участвовали в конкурсе на звание самого лучшего, самого активного читателя.</a:t>
            </a:r>
          </a:p>
          <a:p>
            <a:r>
              <a:rPr lang="ru-RU" dirty="0" smtClean="0"/>
              <a:t>Участвовали в беспроигрышной лотерее, получали призы.</a:t>
            </a:r>
          </a:p>
          <a:p>
            <a:endParaRPr lang="ru-RU" dirty="0"/>
          </a:p>
        </p:txBody>
      </p:sp>
      <p:pic>
        <p:nvPicPr>
          <p:cNvPr id="5122" name="Picture 2" descr="&amp;Lcy;&amp;icy;&amp;tcy;&amp;vcy;&amp;acy; &amp;ocy;&amp;bcy;&amp;icy;&amp;dcy;&amp;iecy;&amp;lcy;&amp;acy;&amp;scy;&amp;softcy; &amp;ncy;&amp;acy; &amp;bcy;&amp;rcy;&amp;icy;&amp;tcy;&amp;acy;&amp;ncy;&amp;scy;&amp;kcy;&amp;icy;&amp;jcy; &amp;kcy;&amp;ocy;&amp;ncy;&amp;kcy;&amp;ucy;&amp;rcy;&amp;scy; &quot;&amp;Mcy;&amp;icy;&amp;scy;&amp;scy; &amp;Scy;&amp;Scy;&amp;Scy;&amp;Rcy;&quot;. &amp;Ncy;&amp;ocy;&amp;vcy;&amp;ocy;&amp;scy;&amp;tcy;&amp;icy;.VIPAD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52" y="4923478"/>
            <a:ext cx="1799862" cy="13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6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 smtClean="0"/>
              <a:t>Что делал учитель?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6768752" cy="42484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Провел установочный классный час для детей и тематическое родительское собрание.</a:t>
            </a:r>
          </a:p>
          <a:p>
            <a:r>
              <a:rPr lang="ru-RU" dirty="0" smtClean="0"/>
              <a:t>Организовал  «старт» и «финал», поддержал положительный эмоциональный настрой у классе.</a:t>
            </a:r>
          </a:p>
          <a:p>
            <a:r>
              <a:rPr lang="ru-RU" dirty="0" smtClean="0"/>
              <a:t>Проверял выполнение заданий.</a:t>
            </a:r>
          </a:p>
          <a:p>
            <a:r>
              <a:rPr lang="ru-RU" dirty="0" smtClean="0"/>
              <a:t>Проводил собеседование по книге.</a:t>
            </a:r>
          </a:p>
          <a:p>
            <a:r>
              <a:rPr lang="ru-RU" dirty="0" smtClean="0"/>
              <a:t>Выдавал «буки».</a:t>
            </a:r>
          </a:p>
          <a:p>
            <a:r>
              <a:rPr lang="ru-RU" dirty="0" smtClean="0"/>
              <a:t>Организовывал выставку «портфелей».</a:t>
            </a:r>
          </a:p>
          <a:p>
            <a:r>
              <a:rPr lang="ru-RU" dirty="0" smtClean="0"/>
              <a:t>Выявил лучших читателей.</a:t>
            </a:r>
          </a:p>
          <a:p>
            <a:r>
              <a:rPr lang="ru-RU" dirty="0" smtClean="0"/>
              <a:t>Организовал родителей для подготовки призового фонда.</a:t>
            </a:r>
          </a:p>
          <a:p>
            <a:r>
              <a:rPr lang="ru-RU" dirty="0" smtClean="0"/>
              <a:t>Готовил праздник по подведению итогов проекта </a:t>
            </a:r>
          </a:p>
          <a:p>
            <a:r>
              <a:rPr lang="ru-RU" dirty="0" smtClean="0"/>
              <a:t>Совместно с родителями проводил розыгрыш лотереи и награждение лучших читателей.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674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86</TotalTime>
  <Words>428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1 класс Г в проекте «Успешное чтение»</vt:lpstr>
      <vt:lpstr>Хорошее время читать!</vt:lpstr>
      <vt:lpstr>Цель проекта:</vt:lpstr>
      <vt:lpstr>Реализация проекта в классе. Что необходимо подготовит?</vt:lpstr>
      <vt:lpstr>Реализация проекта в классе</vt:lpstr>
      <vt:lpstr>Стенд «Успешное чтение»</vt:lpstr>
      <vt:lpstr>Презентация PowerPoint</vt:lpstr>
      <vt:lpstr>Что делали дети?</vt:lpstr>
      <vt:lpstr>Что делал учитель?</vt:lpstr>
      <vt:lpstr>Чему научились?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 Г в проекте «Успешное чтение»</dc:title>
  <dc:creator>User</dc:creator>
  <cp:lastModifiedBy>User</cp:lastModifiedBy>
  <cp:revision>14</cp:revision>
  <dcterms:created xsi:type="dcterms:W3CDTF">2014-10-22T03:41:28Z</dcterms:created>
  <dcterms:modified xsi:type="dcterms:W3CDTF">2014-10-22T05:08:12Z</dcterms:modified>
</cp:coreProperties>
</file>