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5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7E12-9BBE-49C1-8CB6-FE11F24F155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AAF9-9029-4A95-9F8A-37D61FFDD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0ABB-2B04-4FBC-BAF7-455FD277681E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1F13-BEB8-41A2-9AE2-8AD9B4922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713F-9CAD-4D96-8D06-DBD7DF507851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9F3F-560C-466A-8D43-6575B4797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C13E-E263-4F49-8BDB-B65F18377337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9B41-2778-4EC5-92DD-0A6C8AA84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2E1A-62E6-4E04-88E6-F3D15B1DE55F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A6C0-CF65-4590-A50F-E77A24023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4EE7-BD2C-49EA-989E-A3174D52325C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68F5-AA81-4EC9-94B3-88F61D995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0788-CDC8-41C4-B063-992C70BE195F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3C553-7204-489A-B8F9-A0A898037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CC27-EDC0-4A41-8767-4741D88B77B6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28E5-274F-415F-B559-3124D2622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92B5-6A5A-4090-8438-E81D0F852CFF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46B31-561A-4669-BC67-F3C630EDA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E7C2-44EA-458F-8836-CB33373E3AFF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39D2-292C-4EEA-9163-0AE081315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1995-23DD-4BB3-B273-C0CA648D0FAB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78ED-E681-43B7-9EE1-7314BB9F0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83B9C-DE99-45D3-BFAB-4774F4B98002}" type="datetimeFigureOut">
              <a:rPr lang="ru-RU"/>
              <a:pPr>
                <a:defRPr/>
              </a:pPr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55AFB-F86E-4ACD-A69C-13A0C5476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korogovor.ru/&#1055;&#1088;&#1086;&#1089;&#1090;&#1099;&#1077;-&#1089;&#1082;&#1086;&#1088;&#1086;&#1075;&#1086;&#1074;&#1086;&#1088;&#1082;&#1080;/7.php" TargetMode="External"/><Relationship Id="rId2" Type="http://schemas.openxmlformats.org/officeDocument/2006/relationships/hyperlink" Target="http://antalpiti.ru/fony-dlya-oformleni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060848"/>
            <a:ext cx="7021461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Скороговорки для развития речи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0346" y="465313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Составила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Бочкарева Ольга Николаевна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МОУ СОШ № 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Черепаново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ru-RU" b="1" dirty="0"/>
              <a:t>Шары у Шуры хороши, шарами Шуры </a:t>
            </a:r>
            <a:r>
              <a:rPr lang="ru-RU" b="1" dirty="0" err="1"/>
              <a:t>пошурши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59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/>
          <a:lstStyle/>
          <a:p>
            <a:r>
              <a:rPr lang="ru-RU" b="1" dirty="0"/>
              <a:t>Рыли рылом ров бобры, </a:t>
            </a:r>
            <a:br>
              <a:rPr lang="ru-RU" b="1" dirty="0"/>
            </a:br>
            <a:r>
              <a:rPr lang="ru-RU" b="1" dirty="0"/>
              <a:t>Были рылом предобры</a:t>
            </a:r>
          </a:p>
        </p:txBody>
      </p:sp>
    </p:spTree>
    <p:extLst>
      <p:ext uri="{BB962C8B-B14F-4D97-AF65-F5344CB8AC3E}">
        <p14:creationId xmlns:p14="http://schemas.microsoft.com/office/powerpoint/2010/main" val="13737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ru-RU" b="1" dirty="0"/>
              <a:t>Яхта легка и послушна моя, </a:t>
            </a:r>
            <a:br>
              <a:rPr lang="ru-RU" b="1" dirty="0"/>
            </a:br>
            <a:r>
              <a:rPr lang="ru-RU" b="1" dirty="0"/>
              <a:t>Я бороздить на ней буду моря.</a:t>
            </a:r>
          </a:p>
        </p:txBody>
      </p:sp>
    </p:spTree>
    <p:extLst>
      <p:ext uri="{BB962C8B-B14F-4D97-AF65-F5344CB8AC3E}">
        <p14:creationId xmlns:p14="http://schemas.microsoft.com/office/powerpoint/2010/main" val="39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ru-RU" b="1" dirty="0"/>
              <a:t>Шестнадцать шло мышей и шесть нашли грошей, </a:t>
            </a:r>
            <a:br>
              <a:rPr lang="ru-RU" b="1" dirty="0"/>
            </a:br>
            <a:r>
              <a:rPr lang="ru-RU" b="1" dirty="0"/>
              <a:t>А мыши, что поплоше шуршат и шарят гроши.</a:t>
            </a:r>
          </a:p>
        </p:txBody>
      </p:sp>
    </p:spTree>
    <p:extLst>
      <p:ext uri="{BB962C8B-B14F-4D97-AF65-F5344CB8AC3E}">
        <p14:creationId xmlns:p14="http://schemas.microsoft.com/office/powerpoint/2010/main" val="18757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ru-RU" b="1" dirty="0"/>
              <a:t>В заводи змеи зачин заводили, </a:t>
            </a:r>
            <a:br>
              <a:rPr lang="ru-RU" b="1" dirty="0"/>
            </a:br>
            <a:r>
              <a:rPr lang="ru-RU" b="1" dirty="0"/>
              <a:t>Звонкие звуки над заводью взмыли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83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143000"/>
          </a:xfrm>
        </p:spPr>
        <p:txBody>
          <a:bodyPr/>
          <a:lstStyle/>
          <a:p>
            <a:r>
              <a:rPr lang="ru-RU" b="1" dirty="0"/>
              <a:t>Сколько ножек и сколько сапожек у сорока сороконожек?</a:t>
            </a:r>
          </a:p>
        </p:txBody>
      </p:sp>
    </p:spTree>
    <p:extLst>
      <p:ext uri="{BB962C8B-B14F-4D97-AF65-F5344CB8AC3E}">
        <p14:creationId xmlns:p14="http://schemas.microsoft.com/office/powerpoint/2010/main" val="16343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r>
              <a:rPr lang="ru-RU" b="1" dirty="0"/>
              <a:t>Швея шубу сшила шилом из шиншиллы.</a:t>
            </a:r>
          </a:p>
        </p:txBody>
      </p:sp>
    </p:spTree>
    <p:extLst>
      <p:ext uri="{BB962C8B-B14F-4D97-AF65-F5344CB8AC3E}">
        <p14:creationId xmlns:p14="http://schemas.microsoft.com/office/powerpoint/2010/main" val="29258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lang="ru-RU" b="1" dirty="0"/>
              <a:t>Пока подросток подрастает, в нём помышленья прорастают.</a:t>
            </a:r>
          </a:p>
        </p:txBody>
      </p:sp>
    </p:spTree>
    <p:extLst>
      <p:ext uri="{BB962C8B-B14F-4D97-AF65-F5344CB8AC3E}">
        <p14:creationId xmlns:p14="http://schemas.microsoft.com/office/powerpoint/2010/main" val="37364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/>
          <a:lstStyle/>
          <a:p>
            <a:r>
              <a:rPr lang="ru-RU" b="1" dirty="0"/>
              <a:t>Триста тридцать три трамплина трём спортсменам по нутру: </a:t>
            </a:r>
            <a:br>
              <a:rPr lang="ru-RU" b="1" dirty="0"/>
            </a:br>
            <a:r>
              <a:rPr lang="ru-RU" b="1" dirty="0"/>
              <a:t>С трёх трамплинов три спортсмена начинают поутру.</a:t>
            </a:r>
          </a:p>
        </p:txBody>
      </p:sp>
    </p:spTree>
    <p:extLst>
      <p:ext uri="{BB962C8B-B14F-4D97-AF65-F5344CB8AC3E}">
        <p14:creationId xmlns:p14="http://schemas.microsoft.com/office/powerpoint/2010/main" val="42855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Лили ли лилипуты воды на лилию? </a:t>
            </a:r>
            <a:br>
              <a:rPr lang="ru-RU" b="1" dirty="0"/>
            </a:br>
            <a:r>
              <a:rPr lang="ru-RU" b="1" dirty="0"/>
              <a:t>Не залили ли? </a:t>
            </a:r>
            <a:br>
              <a:rPr lang="ru-RU" b="1" dirty="0"/>
            </a:br>
            <a:r>
              <a:rPr lang="ru-RU" b="1" dirty="0"/>
              <a:t>Не перелили ли лилию?</a:t>
            </a:r>
          </a:p>
        </p:txBody>
      </p:sp>
    </p:spTree>
    <p:extLst>
      <p:ext uri="{BB962C8B-B14F-4D97-AF65-F5344CB8AC3E}">
        <p14:creationId xmlns:p14="http://schemas.microsoft.com/office/powerpoint/2010/main" val="1212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ru-RU" b="1" dirty="0"/>
              <a:t>Попугай говорит попугаю, попугай, я тебя попугаю. </a:t>
            </a:r>
            <a:br>
              <a:rPr lang="ru-RU" b="1" dirty="0"/>
            </a:br>
            <a:r>
              <a:rPr lang="ru-RU" b="1" dirty="0"/>
              <a:t>Отвечает ему попугай: попугай, попугай, попугай!!</a:t>
            </a:r>
          </a:p>
        </p:txBody>
      </p:sp>
    </p:spTree>
    <p:extLst>
      <p:ext uri="{BB962C8B-B14F-4D97-AF65-F5344CB8AC3E}">
        <p14:creationId xmlns:p14="http://schemas.microsoft.com/office/powerpoint/2010/main" val="1132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88640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http://antalpiti.ru/fony-dlya-oformleniya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http://skorogovor.ru/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Простые-скороговорки/7.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php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04664"/>
            <a:ext cx="381642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39750" y="1556793"/>
            <a:ext cx="79930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ru-RU" b="1" dirty="0"/>
              <a:t>Рогатый троллейбус торопился, пока рог от проводов не отвалился.</a:t>
            </a:r>
          </a:p>
        </p:txBody>
      </p:sp>
    </p:spTree>
    <p:extLst>
      <p:ext uri="{BB962C8B-B14F-4D97-AF65-F5344CB8AC3E}">
        <p14:creationId xmlns:p14="http://schemas.microsoft.com/office/powerpoint/2010/main" val="22451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ru-RU" b="1" dirty="0"/>
              <a:t>В пруду у Поликарпа</a:t>
            </a:r>
            <a:br>
              <a:rPr lang="ru-RU" b="1" dirty="0"/>
            </a:br>
            <a:r>
              <a:rPr lang="ru-RU" b="1" dirty="0"/>
              <a:t>Три карася и три карпа.</a:t>
            </a:r>
          </a:p>
        </p:txBody>
      </p:sp>
    </p:spTree>
    <p:extLst>
      <p:ext uri="{BB962C8B-B14F-4D97-AF65-F5344CB8AC3E}">
        <p14:creationId xmlns:p14="http://schemas.microsoft.com/office/powerpoint/2010/main" val="318367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ru-RU" b="1" dirty="0"/>
              <a:t>Свиристель свиристит свирелью.</a:t>
            </a:r>
          </a:p>
        </p:txBody>
      </p:sp>
    </p:spTree>
    <p:extLst>
      <p:ext uri="{BB962C8B-B14F-4D97-AF65-F5344CB8AC3E}">
        <p14:creationId xmlns:p14="http://schemas.microsoft.com/office/powerpoint/2010/main" val="3834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r>
              <a:rPr lang="ru-RU" b="1" dirty="0"/>
              <a:t>Хороши ромашки на халате Машки. </a:t>
            </a:r>
            <a:br>
              <a:rPr lang="ru-RU" b="1" dirty="0"/>
            </a:br>
            <a:r>
              <a:rPr lang="ru-RU" b="1" dirty="0"/>
              <a:t>Хороши и дырочки на чулках у Ирочки.</a:t>
            </a:r>
          </a:p>
        </p:txBody>
      </p:sp>
    </p:spTree>
    <p:extLst>
      <p:ext uri="{BB962C8B-B14F-4D97-AF65-F5344CB8AC3E}">
        <p14:creationId xmlns:p14="http://schemas.microsoft.com/office/powerpoint/2010/main" val="35184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/>
          <a:lstStyle/>
          <a:p>
            <a:r>
              <a:rPr lang="ru-RU" b="1" dirty="0"/>
              <a:t>Два щенка щека к щеке, </a:t>
            </a:r>
            <a:br>
              <a:rPr lang="ru-RU" b="1" dirty="0"/>
            </a:br>
            <a:r>
              <a:rPr lang="ru-RU" b="1" dirty="0"/>
              <a:t>Щиплют щётку в уголке.</a:t>
            </a:r>
          </a:p>
        </p:txBody>
      </p:sp>
    </p:spTree>
    <p:extLst>
      <p:ext uri="{BB962C8B-B14F-4D97-AF65-F5344CB8AC3E}">
        <p14:creationId xmlns:p14="http://schemas.microsoft.com/office/powerpoint/2010/main" val="11612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ru-RU" b="1" dirty="0"/>
              <a:t>По семеро в сани </a:t>
            </a:r>
            <a:r>
              <a:rPr lang="ru-RU" b="1" dirty="0" err="1"/>
              <a:t>уселися</a:t>
            </a:r>
            <a:r>
              <a:rPr lang="ru-RU" b="1" dirty="0"/>
              <a:t> сами.</a:t>
            </a:r>
          </a:p>
        </p:txBody>
      </p:sp>
    </p:spTree>
    <p:extLst>
      <p:ext uri="{BB962C8B-B14F-4D97-AF65-F5344CB8AC3E}">
        <p14:creationId xmlns:p14="http://schemas.microsoft.com/office/powerpoint/2010/main" val="2248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r>
              <a:rPr lang="ru-RU" b="1" dirty="0"/>
              <a:t>Дождик возможность таит.</a:t>
            </a:r>
            <a:br>
              <a:rPr lang="ru-RU" b="1" dirty="0"/>
            </a:br>
            <a:r>
              <a:rPr lang="ru-RU" b="1" dirty="0"/>
              <a:t>Дождик жажду утолил.</a:t>
            </a:r>
          </a:p>
        </p:txBody>
      </p:sp>
    </p:spTree>
    <p:extLst>
      <p:ext uri="{BB962C8B-B14F-4D97-AF65-F5344CB8AC3E}">
        <p14:creationId xmlns:p14="http://schemas.microsoft.com/office/powerpoint/2010/main" val="36675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160</Words>
  <Application>Microsoft Office PowerPoint</Application>
  <PresentationFormat>Экран (4:3)</PresentationFormat>
  <Paragraphs>28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Попугай говорит попугаю, попугай, я тебя попугаю.  Отвечает ему попугай: попугай, попугай, попугай!!</vt:lpstr>
      <vt:lpstr>Рогатый троллейбус торопился, пока рог от проводов не отвалился.</vt:lpstr>
      <vt:lpstr>В пруду у Поликарпа Три карася и три карпа.</vt:lpstr>
      <vt:lpstr>Свиристель свиристит свирелью.</vt:lpstr>
      <vt:lpstr>Хороши ромашки на халате Машки.  Хороши и дырочки на чулках у Ирочки.</vt:lpstr>
      <vt:lpstr>Два щенка щека к щеке,  Щиплют щётку в уголке.</vt:lpstr>
      <vt:lpstr>По семеро в сани уселися сами.</vt:lpstr>
      <vt:lpstr>Дождик возможность таит. Дождик жажду утолил.</vt:lpstr>
      <vt:lpstr>Шары у Шуры хороши, шарами Шуры пошурши.</vt:lpstr>
      <vt:lpstr>Рыли рылом ров бобры,  Были рылом предобры</vt:lpstr>
      <vt:lpstr>Яхта легка и послушна моя,  Я бороздить на ней буду моря.</vt:lpstr>
      <vt:lpstr>Шестнадцать шло мышей и шесть нашли грошей,  А мыши, что поплоше шуршат и шарят гроши.</vt:lpstr>
      <vt:lpstr>В заводи змеи зачин заводили,  Звонкие звуки над заводью взмыли.</vt:lpstr>
      <vt:lpstr>Сколько ножек и сколько сапожек у сорока сороконожек?</vt:lpstr>
      <vt:lpstr>Швея шубу сшила шилом из шиншиллы.</vt:lpstr>
      <vt:lpstr>Пока подросток подрастает, в нём помышленья прорастают.</vt:lpstr>
      <vt:lpstr>Триста тридцать три трамплина трём спортсменам по нутру:  С трёх трамплинов три спортсмена начинают поутру.</vt:lpstr>
      <vt:lpstr> Лили ли лилипуты воды на лилию?  Не залили ли?  Не перелили ли лилию?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</cp:lastModifiedBy>
  <cp:revision>9</cp:revision>
  <dcterms:created xsi:type="dcterms:W3CDTF">2013-08-25T16:48:06Z</dcterms:created>
  <dcterms:modified xsi:type="dcterms:W3CDTF">2014-01-23T09:25:20Z</dcterms:modified>
</cp:coreProperties>
</file>