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2" r:id="rId4"/>
    <p:sldId id="265" r:id="rId5"/>
    <p:sldId id="257" r:id="rId6"/>
    <p:sldId id="258" r:id="rId7"/>
    <p:sldId id="259" r:id="rId8"/>
    <p:sldId id="260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EB185-785A-4355-A7D3-73A088614005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B937F-0457-4086-BDE0-EF48AB08C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99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523E-47E9-497E-BBAC-013C0C17394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AC08-0337-4021-AD7F-08E05AB88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14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523E-47E9-497E-BBAC-013C0C17394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AC08-0337-4021-AD7F-08E05AB88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5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523E-47E9-497E-BBAC-013C0C17394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AC08-0337-4021-AD7F-08E05AB88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55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523E-47E9-497E-BBAC-013C0C17394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AC08-0337-4021-AD7F-08E05AB88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59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523E-47E9-497E-BBAC-013C0C17394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AC08-0337-4021-AD7F-08E05AB88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99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523E-47E9-497E-BBAC-013C0C17394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AC08-0337-4021-AD7F-08E05AB88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66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523E-47E9-497E-BBAC-013C0C17394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AC08-0337-4021-AD7F-08E05AB88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24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523E-47E9-497E-BBAC-013C0C17394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AC08-0337-4021-AD7F-08E05AB88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3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523E-47E9-497E-BBAC-013C0C17394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AC08-0337-4021-AD7F-08E05AB88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18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523E-47E9-497E-BBAC-013C0C17394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AC08-0337-4021-AD7F-08E05AB88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81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523E-47E9-497E-BBAC-013C0C17394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AC08-0337-4021-AD7F-08E05AB88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70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2523E-47E9-497E-BBAC-013C0C17394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CAC08-0337-4021-AD7F-08E05AB88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35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208912" cy="410445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Роль подвижных игр в повышении уровня физического развития и укрепления здоровья дошкольников.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941168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Подготовила:</a:t>
            </a:r>
          </a:p>
          <a:p>
            <a:r>
              <a:rPr lang="ru-RU" dirty="0" smtClean="0"/>
              <a:t>Воспитатель МДОУ Детский сад №114</a:t>
            </a:r>
          </a:p>
          <a:p>
            <a:r>
              <a:rPr lang="ru-RU" dirty="0" err="1" smtClean="0"/>
              <a:t>Мизеркова</a:t>
            </a:r>
            <a:r>
              <a:rPr lang="ru-RU" smtClean="0"/>
              <a:t> О.Ю.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03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b="1" dirty="0"/>
              <a:t>Подвижная игра</a:t>
            </a:r>
            <a:r>
              <a:rPr lang="ru-RU" dirty="0"/>
              <a:t> – сложная эмоциональная деятельность детей, направленная на решение двигательных задач, основанная на движении и наличии правил. </a:t>
            </a:r>
            <a:r>
              <a:rPr lang="ru-RU" b="1" dirty="0"/>
              <a:t>Игра </a:t>
            </a:r>
            <a:r>
              <a:rPr lang="ru-RU" dirty="0"/>
              <a:t>активизирует дыхание, кровообращение и обменные процессы, совершенствует движения, развивает их координацию, формирует быстроту, силу, </a:t>
            </a:r>
            <a:r>
              <a:rPr lang="ru-RU" dirty="0" smtClean="0"/>
              <a:t>выносливость</a:t>
            </a:r>
            <a:r>
              <a:rPr lang="ru-RU" b="1" dirty="0" smtClean="0"/>
              <a:t>. </a:t>
            </a:r>
            <a:r>
              <a:rPr lang="ru-RU" b="1" dirty="0"/>
              <a:t>У</a:t>
            </a:r>
            <a:r>
              <a:rPr lang="ru-RU" b="1" dirty="0" smtClean="0"/>
              <a:t>чит </a:t>
            </a:r>
            <a:r>
              <a:rPr lang="ru-RU" dirty="0"/>
              <a:t>детей действовать в соответствии с правилами, осознанно действовать в изменяющейся игровой ситуации, познавать окружающий мир, активизирует память, представления, развивает мышление, воображение, пополняет словарный запас и обогащает речь детей, </a:t>
            </a:r>
            <a:r>
              <a:rPr lang="ru-RU" b="1" dirty="0"/>
              <a:t>учит</a:t>
            </a:r>
            <a:r>
              <a:rPr lang="ru-RU" dirty="0"/>
              <a:t> действовать в коллективе, подчиняться общим требованиям, формирует честность, справедливость, дисциплинированность</a:t>
            </a:r>
            <a:r>
              <a:rPr lang="ru-RU" b="1" dirty="0"/>
              <a:t>, учит </a:t>
            </a:r>
            <a:r>
              <a:rPr lang="ru-RU" dirty="0"/>
              <a:t>дружить, сопереживать, помогать друг другу, развивает чувство ритма, способствует овладению пространственной терминологией.</a:t>
            </a:r>
          </a:p>
        </p:txBody>
      </p:sp>
    </p:spTree>
    <p:extLst>
      <p:ext uri="{BB962C8B-B14F-4D97-AF65-F5344CB8AC3E}">
        <p14:creationId xmlns:p14="http://schemas.microsoft.com/office/powerpoint/2010/main" val="401073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 smtClean="0"/>
              <a:t>СПАСИБО ЗА ВНИМАНИЕ!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80998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Актуальность подвижной игры, в жизни дошкольника: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1800" b="1" dirty="0" smtClean="0"/>
              <a:t>«Актуальной задачей физического воспитания , говорится в концепции дошкольного образования- является поиск эффективных  средств совершенствования, развития двигательной сферы детей дошкольного возраста на основе формирования у них потребности в движениях». </a:t>
            </a:r>
            <a:r>
              <a:rPr lang="ru-RU" sz="1800" dirty="0" smtClean="0"/>
              <a:t>Дошкольный возраст-это тот период, когда ребёнок усиленно растёт и развивается , период формирования человеческой личности, когда закладывается основа здоровья.</a:t>
            </a:r>
          </a:p>
          <a:p>
            <a:r>
              <a:rPr lang="ru-RU" sz="1800" dirty="0" smtClean="0"/>
              <a:t>Неоспорим тот факт , что хорошее здоровье, приобретённый в ранний и дошкольный период  детства, служит фундаментом для общего развития и сохраняет своё значение в последующие годы жизни.</a:t>
            </a:r>
          </a:p>
          <a:p>
            <a:r>
              <a:rPr lang="ru-RU" sz="1800" dirty="0" smtClean="0"/>
              <a:t>Данные статистики, факты из медицинской практики говорят о том, что дети испытывают двигательный дефицит, который приводит к ярко выраженным функциональным нарушениям  в их организме . Снижается  сила и работоспособность скелетной мускулатуры, что влечёт за собой нарушение осанки, плоскостопие, задержку возрастного развития (координации движений, выносливость, силы ,гибкость).</a:t>
            </a:r>
          </a:p>
          <a:p>
            <a:r>
              <a:rPr lang="ru-RU" sz="1800" dirty="0" smtClean="0"/>
              <a:t>Подвижная игра имеет большое значение в укреплении здоровья дошкольника . В подвижные игры включаются основные движения: ходьба, бег , метание , лазание, прыжки , равновесие. Движения,  входящие в игру, развивают и укрепляют организм, улучшают обмен веществ, функциональную деятельность всех органов и систем.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3684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Значение подвижной игры: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sz="2000" dirty="0" smtClean="0"/>
              <a:t>В играх закрепляются навыки движений, которые становятся более точными, координированными. Дети выполняют движения в различных изменяющихся условиях, ориентируются в обстановке.</a:t>
            </a:r>
          </a:p>
          <a:p>
            <a:r>
              <a:rPr lang="ru-RU" sz="2000" dirty="0" smtClean="0"/>
              <a:t>Весёлое настроение является важным элементом игры и оказывает положительное влияние на состояние нервной системы ребёнка, радостное настроение сопровождается физиологическими изменениями в организме: повышается деятельность сердца и дыхательного аппарата. Сила и искренность радостных эмоциональных переживаний детей во время игры делают её эффективным средством воспитания дружеских  взаимоотношений, умение действовать в коллективе сверстников, толерантности- играть дружно, не ссорится, подчинять свои желания общим для всех правилам игры.</a:t>
            </a:r>
          </a:p>
          <a:p>
            <a:r>
              <a:rPr lang="ru-RU" sz="2000" dirty="0" smtClean="0"/>
              <a:t>При систематическом проведении  подвижных игр у детей воспитываются важнейшие волевые качества: выдержка, элементарное дисциплинированность- культура поведения.</a:t>
            </a:r>
          </a:p>
          <a:p>
            <a:r>
              <a:rPr lang="ru-RU" sz="2000" dirty="0" smtClean="0"/>
              <a:t>В игре  развивается внимание,  память , наблюдательность, речь, обогащается словарный запас дошкольника. </a:t>
            </a:r>
          </a:p>
          <a:p>
            <a:r>
              <a:rPr lang="ru-RU" sz="2000" dirty="0" smtClean="0"/>
              <a:t>Итак, подвижная игра, это важнейшее средство в укреплении здоровья дошкольника.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293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Цель подвижных игр  — это: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Давать выход запасам энергии ребенка. Развитие  координации движений. Повысить положительный настрой и укрепить психо0эмоциональное здоровье. Развитие навыков общения. Умение оценивать ситуацию и делать соответствующие выводы. Развивать быстроту реакции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91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Двигательная активность- суммарная величина разнообразных движений за определённый промежуток времени.</a:t>
            </a:r>
          </a:p>
          <a:p>
            <a:endParaRPr lang="ru-RU" dirty="0"/>
          </a:p>
          <a:p>
            <a:r>
              <a:rPr lang="ru-RU" dirty="0" smtClean="0"/>
              <a:t>Подвижная игра- сложная эмоциональная  деятельность детей, направленная на решение двигательных задач, основанная на движении и наличии правил.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56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Классификация подвижных игр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Элементарные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Сюжетные ( с бегом , с прыжками, с ходьбой, с лазанием.)</a:t>
            </a:r>
          </a:p>
          <a:p>
            <a:r>
              <a:rPr lang="ru-RU" dirty="0" smtClean="0"/>
              <a:t>Бессюжетные( с бегом , с прыжками, с ходьбой, с лазанием, с метанием.)</a:t>
            </a:r>
          </a:p>
          <a:p>
            <a:r>
              <a:rPr lang="ru-RU" dirty="0" smtClean="0"/>
              <a:t>Игры с использованием предметов ( с бегом , с прыжками, с ходьбой, с лазанием.)</a:t>
            </a:r>
          </a:p>
          <a:p>
            <a:pPr marL="0" indent="0">
              <a:buNone/>
            </a:pPr>
            <a:r>
              <a:rPr lang="ru-RU" dirty="0" smtClean="0"/>
              <a:t>     Игры-забавы-( с бегом , с      прыжками, с ходьбой, с лазанием.)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Сложные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           Спортивные игры:</a:t>
            </a:r>
          </a:p>
          <a:p>
            <a:pPr marL="0" indent="0">
              <a:buNone/>
            </a:pPr>
            <a:r>
              <a:rPr lang="ru-RU" dirty="0" smtClean="0"/>
              <a:t>Баскетбол</a:t>
            </a:r>
          </a:p>
          <a:p>
            <a:pPr marL="0" indent="0">
              <a:buNone/>
            </a:pPr>
            <a:r>
              <a:rPr lang="ru-RU" dirty="0" smtClean="0"/>
              <a:t>Волейбол</a:t>
            </a:r>
          </a:p>
          <a:p>
            <a:pPr marL="0" indent="0">
              <a:buNone/>
            </a:pPr>
            <a:r>
              <a:rPr lang="ru-RU" dirty="0" smtClean="0"/>
              <a:t>Хоккей</a:t>
            </a:r>
          </a:p>
          <a:p>
            <a:pPr marL="0" indent="0">
              <a:buNone/>
            </a:pPr>
            <a:r>
              <a:rPr lang="ru-RU" dirty="0" smtClean="0"/>
              <a:t>Футбол</a:t>
            </a:r>
          </a:p>
          <a:p>
            <a:pPr marL="0" indent="0">
              <a:buNone/>
            </a:pPr>
            <a:r>
              <a:rPr lang="ru-RU" dirty="0" smtClean="0"/>
              <a:t>Настольный теннис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24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351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Использование подвижных игр в режимных моментах</a:t>
            </a:r>
            <a:endParaRPr lang="ru-RU" sz="2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61" y="4510742"/>
            <a:ext cx="3156874" cy="237626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Физическая культура;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Музыкальные занятия;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На прогулке;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 свободной деятельности.</a:t>
            </a:r>
            <a:endParaRPr lang="ru-RU" sz="2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4345"/>
            <a:ext cx="3096344" cy="232225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195" y="2336603"/>
            <a:ext cx="2520280" cy="219051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447167"/>
            <a:ext cx="2625853" cy="196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23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Подвижные игры направлены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/>
              <a:t>Развитие физических качеств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Выносливость</a:t>
            </a:r>
          </a:p>
          <a:p>
            <a:r>
              <a:rPr lang="ru-RU" dirty="0" smtClean="0"/>
              <a:t>Координацию</a:t>
            </a:r>
          </a:p>
          <a:p>
            <a:r>
              <a:rPr lang="ru-RU" dirty="0" smtClean="0"/>
              <a:t>Быстрота</a:t>
            </a:r>
          </a:p>
          <a:p>
            <a:r>
              <a:rPr lang="ru-RU" dirty="0" smtClean="0"/>
              <a:t>Сила</a:t>
            </a:r>
          </a:p>
          <a:p>
            <a:r>
              <a:rPr lang="ru-RU" dirty="0" smtClean="0"/>
              <a:t>Ловкость</a:t>
            </a:r>
          </a:p>
          <a:p>
            <a:r>
              <a:rPr lang="ru-RU" dirty="0" smtClean="0"/>
              <a:t>гибкость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Здоровье сбережение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Профилактика плоскостопии</a:t>
            </a:r>
          </a:p>
          <a:p>
            <a:r>
              <a:rPr lang="ru-RU" dirty="0" smtClean="0"/>
              <a:t>Формирование осанки</a:t>
            </a:r>
          </a:p>
          <a:p>
            <a:r>
              <a:rPr lang="ru-RU" dirty="0" smtClean="0"/>
              <a:t>Улучшение кровообращения</a:t>
            </a:r>
          </a:p>
          <a:p>
            <a:r>
              <a:rPr lang="ru-RU" dirty="0" smtClean="0"/>
              <a:t>Активизация дыхания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73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9614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Методические приёмы варьирования степени физической нагрузки в подвижной игре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Снижение нагрузки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2174874"/>
            <a:ext cx="4029844" cy="427846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sz="2900" dirty="0" smtClean="0"/>
              <a:t>Уменьшение продолжительности игр</a:t>
            </a:r>
          </a:p>
          <a:p>
            <a:r>
              <a:rPr lang="ru-RU" sz="2900" dirty="0" smtClean="0"/>
              <a:t>Уменьшение повторений одной и той же игры</a:t>
            </a:r>
          </a:p>
          <a:p>
            <a:r>
              <a:rPr lang="ru-RU" sz="2900" dirty="0" smtClean="0"/>
              <a:t>Более часто включение пауз для отдыха и дыхательных упражнений.</a:t>
            </a:r>
          </a:p>
          <a:p>
            <a:r>
              <a:rPr lang="ru-RU" sz="2900" dirty="0" smtClean="0"/>
              <a:t>Уменьшение темпа амплитуды движений в игре.</a:t>
            </a:r>
          </a:p>
          <a:p>
            <a:r>
              <a:rPr lang="ru-RU" sz="2900" dirty="0" smtClean="0"/>
              <a:t>Перевод возбудившихся, утомившихся детей на менее активные роли в игре.</a:t>
            </a:r>
          </a:p>
          <a:p>
            <a:r>
              <a:rPr lang="ru-RU" sz="2900" dirty="0" smtClean="0"/>
              <a:t>Более мягкий, не громкий тон ведущего, без командных интонаций, скорее повествовательный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Повышение нагрузки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2276872"/>
            <a:ext cx="4258816" cy="41764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dirty="0" smtClean="0"/>
              <a:t>Увеличение продолжительности игры.</a:t>
            </a:r>
          </a:p>
          <a:p>
            <a:r>
              <a:rPr lang="ru-RU" sz="1800" dirty="0" smtClean="0"/>
              <a:t>Увеличение повторения каждой игры.</a:t>
            </a:r>
          </a:p>
          <a:p>
            <a:r>
              <a:rPr lang="ru-RU" sz="1800" dirty="0" smtClean="0"/>
              <a:t>Увеличение сложности сюжета в игре.</a:t>
            </a:r>
          </a:p>
          <a:p>
            <a:r>
              <a:rPr lang="ru-RU" sz="1800" dirty="0" smtClean="0"/>
              <a:t>Более редкое включение пауз для отдыха и дыхательных упражнения.</a:t>
            </a:r>
          </a:p>
          <a:p>
            <a:r>
              <a:rPr lang="ru-RU" sz="1800" dirty="0" smtClean="0"/>
              <a:t>Увеличение темпа и амплитуды движений в игре.</a:t>
            </a:r>
          </a:p>
          <a:p>
            <a:r>
              <a:rPr lang="ru-RU" sz="1800" dirty="0" smtClean="0"/>
              <a:t>Предоставление возможности проявлять инициативу, активность большему числу участников игры.</a:t>
            </a:r>
          </a:p>
          <a:p>
            <a:r>
              <a:rPr lang="ru-RU" sz="1800" dirty="0" smtClean="0"/>
              <a:t>Обычный допустимый тон ведущего в игре.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353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772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Роль подвижных игр в повышении уровня физического развития и укрепления здоровья дошкольников.</vt:lpstr>
      <vt:lpstr>Актуальность подвижной игры, в жизни дошкольника:</vt:lpstr>
      <vt:lpstr>Значение подвижной игры:</vt:lpstr>
      <vt:lpstr>Цель подвижных игр  — это:</vt:lpstr>
      <vt:lpstr>Презентация PowerPoint</vt:lpstr>
      <vt:lpstr>Классификация подвижных игр</vt:lpstr>
      <vt:lpstr>Использование подвижных игр в режимных моментах</vt:lpstr>
      <vt:lpstr>Подвижные игры направлены</vt:lpstr>
      <vt:lpstr>Методические приёмы варьирования степени физической нагрузки в подвижной игре</vt:lpstr>
      <vt:lpstr>Вывод: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подвижных игр в повышении уровня физического развития и укрепления здоровья дошкольников.</dc:title>
  <dc:creator>Юрий</dc:creator>
  <cp:lastModifiedBy>User</cp:lastModifiedBy>
  <cp:revision>33</cp:revision>
  <dcterms:created xsi:type="dcterms:W3CDTF">2014-11-30T15:51:02Z</dcterms:created>
  <dcterms:modified xsi:type="dcterms:W3CDTF">2015-01-13T06:41:27Z</dcterms:modified>
</cp:coreProperties>
</file>