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69" r:id="rId3"/>
    <p:sldId id="278" r:id="rId4"/>
    <p:sldId id="270" r:id="rId5"/>
    <p:sldId id="257" r:id="rId6"/>
    <p:sldId id="295" r:id="rId7"/>
    <p:sldId id="273" r:id="rId8"/>
    <p:sldId id="259" r:id="rId9"/>
    <p:sldId id="298" r:id="rId10"/>
    <p:sldId id="280" r:id="rId11"/>
    <p:sldId id="285" r:id="rId12"/>
    <p:sldId id="302" r:id="rId13"/>
    <p:sldId id="300" r:id="rId14"/>
    <p:sldId id="303" r:id="rId15"/>
    <p:sldId id="30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99"/>
    <a:srgbClr val="FFCCCC"/>
    <a:srgbClr val="FF9966"/>
    <a:srgbClr val="FF6699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CB091CB-06D4-4E4F-A6DB-0383261C89B8}" type="presOf" srcId="{D831D0E8-FC2F-417C-8A50-B7132907CF42}" destId="{7639CDC6-C8AB-48DF-84F2-A06C8023F0E7}" srcOrd="0" destOrd="0" presId="urn:microsoft.com/office/officeart/2005/8/layout/venn3"/>
    <dgm:cxn modelId="{F576F75D-E40B-4B87-A961-1071D7D5D768}" type="presOf" srcId="{EF3DA76C-D868-4446-A08E-A80CAB3A147C}" destId="{71C6594F-E037-4259-BCD1-AAD3B842C68C}" srcOrd="0" destOrd="0" presId="urn:microsoft.com/office/officeart/2005/8/layout/venn3"/>
    <dgm:cxn modelId="{7974B7A0-C9A8-4D60-9A1F-1DA252A16E31}" type="presOf" srcId="{8FDD254B-A7A3-4B97-9FBB-6289B1A1C2D8}" destId="{F714F26A-66E6-47A5-BA72-4D05BE71D5ED}" srcOrd="0" destOrd="0" presId="urn:microsoft.com/office/officeart/2005/8/layout/venn3"/>
    <dgm:cxn modelId="{1C4868CA-388E-443A-83E2-DC79221AF2DD}" type="presOf" srcId="{66612BEF-459C-4E4F-BD0C-352D325DEF40}" destId="{446CA65D-CB69-46F3-B3D9-11BB3C3F4571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35AB5131-10C8-4CF1-B73E-7E16E7046E86}" type="presOf" srcId="{9E53B189-0707-4064-9012-2711E3FFAF51}" destId="{5E98A81F-6172-48FF-A315-DC20E1D6D860}" srcOrd="0" destOrd="0" presId="urn:microsoft.com/office/officeart/2005/8/layout/venn3"/>
    <dgm:cxn modelId="{9EE5FB5B-AA37-4794-993D-25D42562285F}" type="presParOf" srcId="{446CA65D-CB69-46F3-B3D9-11BB3C3F4571}" destId="{5E98A81F-6172-48FF-A315-DC20E1D6D860}" srcOrd="0" destOrd="0" presId="urn:microsoft.com/office/officeart/2005/8/layout/venn3"/>
    <dgm:cxn modelId="{4D196C28-F06F-46CF-ACC3-443B1B7A2161}" type="presParOf" srcId="{446CA65D-CB69-46F3-B3D9-11BB3C3F4571}" destId="{233A0F06-B176-4222-B794-F8A2ACEF7896}" srcOrd="1" destOrd="0" presId="urn:microsoft.com/office/officeart/2005/8/layout/venn3"/>
    <dgm:cxn modelId="{CA95A4D2-5185-46D5-B7DA-43AC70194DB8}" type="presParOf" srcId="{446CA65D-CB69-46F3-B3D9-11BB3C3F4571}" destId="{F714F26A-66E6-47A5-BA72-4D05BE71D5ED}" srcOrd="2" destOrd="0" presId="urn:microsoft.com/office/officeart/2005/8/layout/venn3"/>
    <dgm:cxn modelId="{8C90601E-B57E-4D37-90B6-61193B870AC9}" type="presParOf" srcId="{446CA65D-CB69-46F3-B3D9-11BB3C3F4571}" destId="{C1BB16E1-7DA5-48EB-B3D7-8BC424EC9F8B}" srcOrd="3" destOrd="0" presId="urn:microsoft.com/office/officeart/2005/8/layout/venn3"/>
    <dgm:cxn modelId="{E6215A64-5584-4FE5-9D46-191D084C4382}" type="presParOf" srcId="{446CA65D-CB69-46F3-B3D9-11BB3C3F4571}" destId="{71C6594F-E037-4259-BCD1-AAD3B842C68C}" srcOrd="4" destOrd="0" presId="urn:microsoft.com/office/officeart/2005/8/layout/venn3"/>
    <dgm:cxn modelId="{0F4C5C9C-4187-47A1-ABF1-F5F4DFB8CD90}" type="presParOf" srcId="{446CA65D-CB69-46F3-B3D9-11BB3C3F4571}" destId="{DEE0814D-27E9-4EA5-92C4-69241B91B41B}" srcOrd="5" destOrd="0" presId="urn:microsoft.com/office/officeart/2005/8/layout/venn3"/>
    <dgm:cxn modelId="{D74C1ADC-B2EB-46E8-AB6E-1B3F3B8B4F72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A4214-4EF2-49CD-891A-A0A7676FD89E}" type="presOf" srcId="{55503469-2CDB-46B9-B6CD-6814AE157330}" destId="{6FC185DC-2AFF-4C48-ABA6-A267AA6D91B6}" srcOrd="0" destOrd="0" presId="urn:microsoft.com/office/officeart/2005/8/layout/venn3"/>
    <dgm:cxn modelId="{0D78DCE2-3EA9-4006-B79B-323A6A84BD7D}" type="presOf" srcId="{9B28D258-7D84-4D3E-A4D6-4DC2CAD20B9A}" destId="{218F0263-153A-4B8C-B3FB-8AB83B00CF86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D5C780EF-4CFB-49AE-92AA-B0C35467518C}" type="presOf" srcId="{EAE1088C-D00C-4178-B118-09F4A6B86C1F}" destId="{F0D1C6A0-6AE3-4478-BCA0-1963AF8130D5}" srcOrd="0" destOrd="0" presId="urn:microsoft.com/office/officeart/2005/8/layout/venn3"/>
    <dgm:cxn modelId="{CBF54FD0-3080-4103-BBFE-C4B2EEAA2DB7}" type="presOf" srcId="{3C3D1718-21F3-40E3-8073-40B31DB53FAD}" destId="{F9C5F6B0-4D31-493A-9460-1EC566C3BB84}" srcOrd="0" destOrd="0" presId="urn:microsoft.com/office/officeart/2005/8/layout/venn3"/>
    <dgm:cxn modelId="{C4D7BA82-317B-4D10-95D2-B51044CF17FE}" type="presOf" srcId="{CD68ACB4-957B-40B2-9AB7-BA3A4F59C6F2}" destId="{6EF1AF08-9334-480F-9092-2F9E329DD69C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1220009-E008-4EEA-A1CE-028E8B9633A5}" type="presParOf" srcId="{F0D1C6A0-6AE3-4478-BCA0-1963AF8130D5}" destId="{F9C5F6B0-4D31-493A-9460-1EC566C3BB84}" srcOrd="0" destOrd="0" presId="urn:microsoft.com/office/officeart/2005/8/layout/venn3"/>
    <dgm:cxn modelId="{E9F846EF-6AED-4C45-8C87-C3EA5907F523}" type="presParOf" srcId="{F0D1C6A0-6AE3-4478-BCA0-1963AF8130D5}" destId="{B842DF3E-E78D-462F-A5CC-E16C67B01821}" srcOrd="1" destOrd="0" presId="urn:microsoft.com/office/officeart/2005/8/layout/venn3"/>
    <dgm:cxn modelId="{F7AB1BE4-00A0-4065-9284-D7B10E3445EC}" type="presParOf" srcId="{F0D1C6A0-6AE3-4478-BCA0-1963AF8130D5}" destId="{6EF1AF08-9334-480F-9092-2F9E329DD69C}" srcOrd="2" destOrd="0" presId="urn:microsoft.com/office/officeart/2005/8/layout/venn3"/>
    <dgm:cxn modelId="{4E3DD40F-4F0C-43E0-A475-642096C730D4}" type="presParOf" srcId="{F0D1C6A0-6AE3-4478-BCA0-1963AF8130D5}" destId="{B4C4B1EE-0694-4A8B-ADE2-6079FF95B405}" srcOrd="3" destOrd="0" presId="urn:microsoft.com/office/officeart/2005/8/layout/venn3"/>
    <dgm:cxn modelId="{C4B9A598-4A74-495D-83CA-EAAEEF56A5CD}" type="presParOf" srcId="{F0D1C6A0-6AE3-4478-BCA0-1963AF8130D5}" destId="{6FC185DC-2AFF-4C48-ABA6-A267AA6D91B6}" srcOrd="4" destOrd="0" presId="urn:microsoft.com/office/officeart/2005/8/layout/venn3"/>
    <dgm:cxn modelId="{D7909559-0F89-4D87-8FDF-DEE8C3FDAC30}" type="presParOf" srcId="{F0D1C6A0-6AE3-4478-BCA0-1963AF8130D5}" destId="{8F737D8B-7FC9-4805-BF3E-0815E46E311C}" srcOrd="5" destOrd="0" presId="urn:microsoft.com/office/officeart/2005/8/layout/venn3"/>
    <dgm:cxn modelId="{C328820B-4A7A-41E0-AA37-F4C4F05A8480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366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366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73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73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10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10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366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366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73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73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10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10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-fotki.yandex.ru/get/4610/56001699.36b/0_7c6f3_d1646c12_X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73;&#1097;&#1080;&#1077;%20&#1076;&#1086;&#1082;&#1091;&#1084;&#1077;&#1085;&#1090;&#1099;\&#1057;&#1044;&#1045;&#1051;&#1040;&#1058;&#1068;\&#1055;&#1088;&#1077;&#1079;&#1077;&#1085;&#1090;&#1072;&#1094;&#1080;&#1080;\13.&#1063;&#1058;&#1054;%20&#1058;&#1040;&#1050;&#1054;&#1045;%20&#1047;&#1054;&#1054;&#1055;&#1040;&#1056;&#1050;\&#1079;&#1077;&#1073;&#1088;&#1072;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nteresniy.org.ua/wp-content/uploads/2008/09/pseudechis_australis0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orisoglebsk.net/images/62kdb1gaws3xudibup3c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krasfun.ru/images/2011/3/39366_1300859093_1006.jpg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7851648" cy="1828800"/>
          </a:xfrm>
        </p:spPr>
        <p:txBody>
          <a:bodyPr/>
          <a:lstStyle/>
          <a:p>
            <a:r>
              <a:rPr lang="ru-RU" smtClean="0"/>
              <a:t>Литературное чтение </a:t>
            </a:r>
            <a:br>
              <a:rPr lang="ru-RU" smtClean="0"/>
            </a:br>
            <a:r>
              <a:rPr lang="ru-RU" smtClean="0"/>
              <a:t>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7854696" cy="187220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FF00"/>
                </a:solidFill>
              </a:rPr>
              <a:t>Согласная буква</a:t>
            </a:r>
            <a:r>
              <a:rPr lang="ru-RU" sz="8000" b="1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rgbClr val="92D050"/>
                </a:solidFill>
              </a:rPr>
              <a:t>  </a:t>
            </a:r>
          </a:p>
        </p:txBody>
      </p:sp>
      <p:pic>
        <p:nvPicPr>
          <p:cNvPr id="4" name="Picture 2" descr="http://img-fotki.yandex.ru/get/4610/56001699.36b/0_7c6f3_d1646c12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316" y="2996952"/>
            <a:ext cx="1944216" cy="2651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2289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83 из 55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786578" y="142852"/>
            <a:ext cx="2214578" cy="1214446"/>
          </a:xfrm>
          <a:prstGeom prst="cloudCallout">
            <a:avLst>
              <a:gd name="adj1" fmla="val -37329"/>
              <a:gd name="adj2" fmla="val 6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зебра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зе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4 из 495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500826" y="5500702"/>
            <a:ext cx="2500330" cy="1214446"/>
          </a:xfrm>
          <a:prstGeom prst="cloudCallout">
            <a:avLst>
              <a:gd name="adj1" fmla="val -37329"/>
              <a:gd name="adj2" fmla="val 6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змея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1.mm.bing.net/th?id=HN.607998199256452035&amp;w=207&amp;h=151&amp;c=7&amp;rs=1&amp;pid=1.7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78" y="0"/>
            <a:ext cx="9241478" cy="68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775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1.mm.bing.net/th?&amp;id=HN.608021250345144233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00808"/>
            <a:ext cx="49685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N.60805536956789602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52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215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1.mm.bing.net/th?&amp;id=HN.608023436483166922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8" y="0"/>
            <a:ext cx="915946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625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uro-detal.ru/published/publicdata/DETAL/attachments/SC/products_pictures/16/9/997672_997-672_Coil-Spring_t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05085">
            <a:off x="-372233" y="2269272"/>
            <a:ext cx="2297188" cy="1102650"/>
          </a:xfrm>
          <a:prstGeom prst="rect">
            <a:avLst/>
          </a:prstGeom>
          <a:noFill/>
        </p:spPr>
      </p:pic>
      <p:pic>
        <p:nvPicPr>
          <p:cNvPr id="3" name="Picture 4" descr="http://image.borisoglebsk.net/images/62kdb1gaws3xudibup3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1109">
            <a:off x="2339752" y="3356992"/>
            <a:ext cx="3471191" cy="3370710"/>
          </a:xfrm>
          <a:prstGeom prst="rect">
            <a:avLst/>
          </a:prstGeom>
          <a:noFill/>
        </p:spPr>
      </p:pic>
      <p:pic>
        <p:nvPicPr>
          <p:cNvPr id="4" name="Picture 4" descr="http://www.krasfun.ru/images/2011/3/39366_1300859093_100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32656"/>
            <a:ext cx="3312368" cy="3379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7180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3 из 512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764704"/>
            <a:ext cx="5072098" cy="552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143932" cy="178595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200" dirty="0" smtClean="0">
                <a:solidFill>
                  <a:schemeClr val="bg1"/>
                </a:solidFill>
              </a:rPr>
              <a:t>Зоопарк – это сокращённое название зоологического парка, где в неволе содержат диких животных с целью их показа, изучения, сохранения и размножения. Это музей живой природы, в котором вы можете увидеть представителей животного мира всей планеты.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88 из 340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357430"/>
            <a:ext cx="5929322" cy="45005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44" y="928670"/>
            <a:ext cx="4357718" cy="3071834"/>
          </a:xfrm>
          <a:prstGeom prst="cloudCallout">
            <a:avLst>
              <a:gd name="adj1" fmla="val 10770"/>
              <a:gd name="adj2" fmla="val 749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Зоопарк - место, где содержат животных, чтобы люди могли с ними общаться и больше о них узнать.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626" name="Picture 2" descr="Картинка 71 из 512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929090" cy="294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7 из 5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86808" cy="150019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200" dirty="0" smtClean="0">
                <a:solidFill>
                  <a:schemeClr val="bg1"/>
                </a:solidFill>
              </a:rPr>
              <a:t>Московский зоопарк – один из крупнейших зоопарков мира. В нём можно увидеть около 1000 видов животных из разных стран. В тёплое время года зоопарк посещают до 50 000 человек. 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53252" name="Picture 4" descr="Картинка 237 из 497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58246" cy="47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8 из 85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620" y="2071678"/>
            <a:ext cx="4524380" cy="452438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14356"/>
            <a:ext cx="6858048" cy="2143140"/>
          </a:xfrm>
          <a:prstGeom prst="cloudCallout">
            <a:avLst>
              <a:gd name="adj1" fmla="val -12888"/>
              <a:gd name="adj2" fmla="val 1520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Перед тем, как отправится в зоопарк,  давайте подумаем, какие правила нужно соблюдать в зоопарке.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857232"/>
            <a:ext cx="4214842" cy="2643206"/>
          </a:xfrm>
          <a:prstGeom prst="cloudCallout">
            <a:avLst>
              <a:gd name="adj1" fmla="val -17447"/>
              <a:gd name="adj2" fmla="val 1062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кормить и не дразнить животных, не просовывать руки и не перелезать через ограду.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206 из 6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4357717" cy="581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а 75 из 5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289"/>
            <a:ext cx="9144000" cy="6862289"/>
          </a:xfrm>
          <a:prstGeom prst="rect">
            <a:avLst/>
          </a:prstGeom>
          <a:noFill/>
        </p:spPr>
      </p:pic>
      <p:sp>
        <p:nvSpPr>
          <p:cNvPr id="9" name="Облако 8"/>
          <p:cNvSpPr/>
          <p:nvPr/>
        </p:nvSpPr>
        <p:spPr>
          <a:xfrm>
            <a:off x="3071802" y="4929198"/>
            <a:ext cx="5929354" cy="1785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072074"/>
            <a:ext cx="5500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Вольер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открытая или закрытая площадка, огороженная сеткой, часто с примыкающим к ней убежищем (клеткой, домиком, навесом).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408</TotalTime>
  <Words>70</Words>
  <Application>Microsoft Office PowerPoint</Application>
  <PresentationFormat>Экран (4:3)</PresentationFormat>
  <Paragraphs>20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Литературное чтение  1 класс</vt:lpstr>
      <vt:lpstr>Презентация PowerPoint</vt:lpstr>
      <vt:lpstr> Зоопарк – это сокращённое название зоологического парка, где в неволе содержат диких животных с целью их показа, изучения, сохранения и размножения. Это музей живой природы, в котором вы можете увидеть представителей животного мира всей планеты.</vt:lpstr>
      <vt:lpstr>Презентация PowerPoint</vt:lpstr>
      <vt:lpstr>Презентация PowerPoint</vt:lpstr>
      <vt:lpstr> Московский зоопарк – один из крупнейших зоопарков мира. В нём можно увидеть около 1000 видов животных из разных стран. В тёплое время года зоопарк посещают до 50 000 человек.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Учитель</cp:lastModifiedBy>
  <cp:revision>45</cp:revision>
  <dcterms:created xsi:type="dcterms:W3CDTF">2009-07-24T22:55:55Z</dcterms:created>
  <dcterms:modified xsi:type="dcterms:W3CDTF">2014-10-14T05:14:20Z</dcterms:modified>
</cp:coreProperties>
</file>