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836712"/>
            <a:ext cx="7992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«Я слышу – я забываю,</a:t>
            </a:r>
          </a:p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Я вижу – я запоминаю,</a:t>
            </a:r>
          </a:p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Я делаю – я понимаю»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1612"/>
            <a:ext cx="9144000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052736"/>
            <a:ext cx="79928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Бледный как полотно             остолбенеть</a:t>
            </a: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Замереть от страха                  сильно гребя</a:t>
            </a: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Сгибая вёсла                            испугаться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4788024" y="1484784"/>
            <a:ext cx="1296144" cy="26642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4355976" y="1556792"/>
            <a:ext cx="1800200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3419872" y="2924944"/>
            <a:ext cx="2664296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548680"/>
            <a:ext cx="70567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Кто из хищников морских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Так опасен для других,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Когда в поисках обеда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Мчится быстро, как торпеда?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акул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3212977"/>
            <a:ext cx="5112568" cy="345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ев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0"/>
            <a:ext cx="828092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988840"/>
            <a:ext cx="6912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980728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8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акул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564905"/>
            <a:ext cx="6624736" cy="4020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39" y="-47293"/>
            <a:ext cx="6436637" cy="690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652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2232248" cy="108012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635896" y="692696"/>
            <a:ext cx="5256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Не затронуло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564904"/>
            <a:ext cx="2232248" cy="10801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4725144"/>
            <a:ext cx="2232248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635896" y="2564904"/>
            <a:ext cx="4680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Затронуло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5856" y="4869160"/>
            <a:ext cx="5544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Сильное впечатление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65</Words>
  <Application>Microsoft Office PowerPoint</Application>
  <PresentationFormat>Экран (4:3)</PresentationFormat>
  <Paragraphs>19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Юрец</dc:creator>
  <cp:lastModifiedBy>Admin</cp:lastModifiedBy>
  <cp:revision>6</cp:revision>
  <dcterms:created xsi:type="dcterms:W3CDTF">2013-11-12T18:52:02Z</dcterms:created>
  <dcterms:modified xsi:type="dcterms:W3CDTF">2014-11-09T16:35:14Z</dcterms:modified>
</cp:coreProperties>
</file>