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EDEB-9986-422D-99D6-E288C3C0C63B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013F-53A0-4998-9F8D-AA2694637D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14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EDEB-9986-422D-99D6-E288C3C0C63B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013F-53A0-4998-9F8D-AA2694637D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27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EDEB-9986-422D-99D6-E288C3C0C63B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013F-53A0-4998-9F8D-AA2694637D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738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EDEB-9986-422D-99D6-E288C3C0C63B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013F-53A0-4998-9F8D-AA2694637D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591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EDEB-9986-422D-99D6-E288C3C0C63B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013F-53A0-4998-9F8D-AA2694637D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4398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EDEB-9986-422D-99D6-E288C3C0C63B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013F-53A0-4998-9F8D-AA2694637D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65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EDEB-9986-422D-99D6-E288C3C0C63B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013F-53A0-4998-9F8D-AA2694637D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437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EDEB-9986-422D-99D6-E288C3C0C63B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013F-53A0-4998-9F8D-AA2694637D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368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EDEB-9986-422D-99D6-E288C3C0C63B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013F-53A0-4998-9F8D-AA2694637D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555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EDEB-9986-422D-99D6-E288C3C0C63B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013F-53A0-4998-9F8D-AA2694637D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813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EDEB-9986-422D-99D6-E288C3C0C63B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013F-53A0-4998-9F8D-AA2694637D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418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FEDEB-9986-422D-99D6-E288C3C0C63B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C013F-53A0-4998-9F8D-AA2694637D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023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78498"/>
          </a:xfrm>
        </p:spPr>
        <p:txBody>
          <a:bodyPr>
            <a:normAutofit/>
          </a:bodyPr>
          <a:lstStyle/>
          <a:p>
            <a:r>
              <a:rPr lang="ru-RU" dirty="0" smtClean="0"/>
              <a:t>Урок литературного чтения</a:t>
            </a:r>
            <a:br>
              <a:rPr lang="ru-RU" dirty="0" smtClean="0"/>
            </a:br>
            <a:r>
              <a:rPr lang="ru-RU" dirty="0" smtClean="0"/>
              <a:t>2 класс</a:t>
            </a:r>
            <a:br>
              <a:rPr lang="ru-RU" dirty="0" smtClean="0"/>
            </a:br>
            <a:r>
              <a:rPr lang="ru-RU" dirty="0" smtClean="0"/>
              <a:t>учитель Рогозина К.В.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082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895439"/>
            <a:ext cx="4644008" cy="562659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21696" y="980728"/>
            <a:ext cx="4822304" cy="4824536"/>
          </a:xfrm>
        </p:spPr>
        <p:txBody>
          <a:bodyPr/>
          <a:lstStyle/>
          <a:p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</a:rPr>
              <a:t>Антонио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</a:rPr>
              <a:t>Лючио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5400" dirty="0" smtClean="0">
                <a:solidFill>
                  <a:schemeClr val="tx2">
                    <a:lumMod val="50000"/>
                  </a:schemeClr>
                </a:solidFill>
              </a:rPr>
              <a:t>Вивальди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</a:rPr>
              <a:t>1678-1741</a:t>
            </a:r>
            <a:br>
              <a:rPr lang="ru-RU" sz="40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</a:rPr>
              <a:t>«Времена года.</a:t>
            </a:r>
            <a:br>
              <a:rPr lang="ru-RU" sz="40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</a:rPr>
              <a:t>Зима.»</a:t>
            </a:r>
            <a:endParaRPr lang="ru-RU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013176"/>
            <a:ext cx="6400800" cy="62562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35807"/>
            <a:ext cx="4176464" cy="4986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3507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548680"/>
            <a:ext cx="5266928" cy="5040560"/>
          </a:xfrm>
        </p:spPr>
        <p:txBody>
          <a:bodyPr>
            <a:normAutofit fontScale="90000"/>
          </a:bodyPr>
          <a:lstStyle/>
          <a:p>
            <a:r>
              <a:rPr lang="ru-RU" sz="5300" dirty="0" smtClean="0">
                <a:solidFill>
                  <a:schemeClr val="accent1">
                    <a:lumMod val="50000"/>
                  </a:schemeClr>
                </a:solidFill>
              </a:rPr>
              <a:t>Модель обложки</a:t>
            </a:r>
            <a:br>
              <a:rPr lang="ru-RU" sz="53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4000" dirty="0" err="1" smtClean="0">
                <a:solidFill>
                  <a:schemeClr val="accent1">
                    <a:lumMod val="50000"/>
                  </a:schemeClr>
                </a:solidFill>
              </a:rPr>
              <a:t>Р.т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. памятка</a:t>
            </a:r>
            <a:r>
              <a:rPr lang="ru-RU" sz="53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53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53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53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5300" dirty="0" smtClean="0">
                <a:solidFill>
                  <a:schemeClr val="accent1">
                    <a:lumMod val="50000"/>
                  </a:schemeClr>
                </a:solidFill>
              </a:rPr>
              <a:t>автор</a:t>
            </a:r>
            <a:br>
              <a:rPr lang="ru-RU" sz="53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5300" dirty="0" smtClean="0">
                <a:solidFill>
                  <a:schemeClr val="accent1">
                    <a:lumMod val="50000"/>
                  </a:schemeClr>
                </a:solidFill>
              </a:rPr>
              <a:t>название</a:t>
            </a:r>
            <a:br>
              <a:rPr lang="ru-RU" sz="53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5300" dirty="0" smtClean="0">
                <a:solidFill>
                  <a:schemeClr val="accent1">
                    <a:lumMod val="50000"/>
                  </a:schemeClr>
                </a:solidFill>
              </a:rPr>
              <a:t>жанр </a:t>
            </a:r>
            <a:br>
              <a:rPr lang="ru-RU" sz="53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5300" dirty="0" smtClean="0">
                <a:solidFill>
                  <a:schemeClr val="accent1">
                    <a:lumMod val="50000"/>
                  </a:schemeClr>
                </a:solidFill>
              </a:rPr>
              <a:t>тема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3591467"/>
            <a:ext cx="2562027" cy="294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1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Читай выразительно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Х. с. 14-15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2564904"/>
            <a:ext cx="4392488" cy="2520280"/>
          </a:xfrm>
        </p:spPr>
        <p:txBody>
          <a:bodyPr>
            <a:normAutofit fontScale="92500" lnSpcReduction="20000"/>
          </a:bodyPr>
          <a:lstStyle/>
          <a:p>
            <a:r>
              <a:rPr lang="ru-RU" sz="5600" dirty="0" smtClean="0">
                <a:solidFill>
                  <a:schemeClr val="accent1">
                    <a:lumMod val="50000"/>
                  </a:schemeClr>
                </a:solidFill>
              </a:rPr>
              <a:t>темп</a:t>
            </a:r>
          </a:p>
          <a:p>
            <a:r>
              <a:rPr lang="ru-RU" sz="5600" dirty="0" smtClean="0">
                <a:solidFill>
                  <a:schemeClr val="accent1">
                    <a:lumMod val="50000"/>
                  </a:schemeClr>
                </a:solidFill>
              </a:rPr>
              <a:t>паузы</a:t>
            </a:r>
          </a:p>
          <a:p>
            <a:r>
              <a:rPr lang="ru-RU" sz="5600" dirty="0" smtClean="0">
                <a:solidFill>
                  <a:schemeClr val="accent1">
                    <a:lumMod val="50000"/>
                  </a:schemeClr>
                </a:solidFill>
              </a:rPr>
              <a:t>настроение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861047"/>
            <a:ext cx="2304255" cy="2647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11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7836"/>
            <a:ext cx="9144000" cy="68401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692695"/>
            <a:ext cx="4104456" cy="475608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95936" y="274638"/>
            <a:ext cx="4690864" cy="531460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Сергей Александрович </a:t>
            </a:r>
            <a:r>
              <a:rPr lang="ru-RU" sz="6000" dirty="0" smtClean="0">
                <a:solidFill>
                  <a:schemeClr val="tx2"/>
                </a:solidFill>
              </a:rPr>
              <a:t>Есенин</a:t>
            </a:r>
            <a:br>
              <a:rPr lang="ru-RU" sz="6000" dirty="0" smtClean="0">
                <a:solidFill>
                  <a:schemeClr val="tx2"/>
                </a:solidFill>
              </a:rPr>
            </a:br>
            <a:r>
              <a:rPr lang="ru-RU" sz="2800" dirty="0" smtClean="0">
                <a:solidFill>
                  <a:schemeClr val="tx2"/>
                </a:solidFill>
              </a:rPr>
              <a:t>1895-1925</a:t>
            </a:r>
            <a:r>
              <a:rPr lang="ru-RU" dirty="0" smtClean="0">
                <a:solidFill>
                  <a:schemeClr val="tx2"/>
                </a:solidFill>
              </a:rPr>
              <a:t/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sz="6000" dirty="0" smtClean="0">
                <a:solidFill>
                  <a:schemeClr val="tx2"/>
                </a:solidFill>
              </a:rPr>
              <a:t>«Пороша»</a:t>
            </a:r>
            <a:endParaRPr lang="ru-RU" sz="6000" dirty="0">
              <a:solidFill>
                <a:schemeClr val="tx2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7"/>
            <a:ext cx="4176464" cy="603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75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618" y="1196752"/>
            <a:ext cx="5038328" cy="3674839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Сергей 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Анатольевич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6700" dirty="0" smtClean="0">
                <a:solidFill>
                  <a:schemeClr val="tx2">
                    <a:lumMod val="50000"/>
                  </a:schemeClr>
                </a:solidFill>
              </a:rPr>
              <a:t>Иванов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1941-1999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«Каким бывает снег» 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5" y="1052736"/>
            <a:ext cx="3362638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926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8636" y="4871249"/>
            <a:ext cx="3466728" cy="1484784"/>
          </a:xfrm>
        </p:spPr>
        <p:txBody>
          <a:bodyPr>
            <a:normAutofit/>
          </a:bodyPr>
          <a:lstStyle/>
          <a:p>
            <a:pPr algn="l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    /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оз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мое поле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60648"/>
            <a:ext cx="6858000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34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48" y="980728"/>
            <a:ext cx="4536504" cy="4292043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807703"/>
            <a:ext cx="7859216" cy="524259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Первый (октябрьский) снег</a:t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робок</a:t>
            </a:r>
            <a:br>
              <a:rPr lang="ru-RU" dirty="0" smtClean="0">
                <a:solidFill>
                  <a:schemeClr val="tx2"/>
                </a:solidFill>
                <a:latin typeface="Comic Sans MS" panose="030F0702030302020204" pitchFamily="66" charset="0"/>
              </a:rPr>
            </a:br>
            <a:r>
              <a:rPr lang="ru-RU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тих</a:t>
            </a:r>
            <a:br>
              <a:rPr lang="ru-RU" dirty="0" smtClean="0">
                <a:solidFill>
                  <a:schemeClr val="tx2"/>
                </a:solidFill>
                <a:latin typeface="Comic Sans MS" panose="030F0702030302020204" pitchFamily="66" charset="0"/>
              </a:rPr>
            </a:br>
            <a:r>
              <a:rPr lang="ru-RU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для красоты</a:t>
            </a:r>
            <a:br>
              <a:rPr lang="ru-RU" dirty="0" smtClean="0">
                <a:solidFill>
                  <a:schemeClr val="tx2"/>
                </a:solidFill>
                <a:latin typeface="Comic Sans MS" panose="030F0702030302020204" pitchFamily="66" charset="0"/>
              </a:rPr>
            </a:br>
            <a:r>
              <a:rPr lang="ru-RU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белый</a:t>
            </a:r>
            <a:br>
              <a:rPr lang="ru-RU" dirty="0" smtClean="0">
                <a:solidFill>
                  <a:schemeClr val="tx2"/>
                </a:solidFill>
                <a:latin typeface="Comic Sans MS" panose="030F0702030302020204" pitchFamily="66" charset="0"/>
              </a:rPr>
            </a:br>
            <a:r>
              <a:rPr lang="ru-RU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лёгкий</a:t>
            </a:r>
            <a:r>
              <a:rPr lang="ru-RU" dirty="0" smtClean="0">
                <a:solidFill>
                  <a:schemeClr val="tx2"/>
                </a:solidFill>
              </a:rPr>
              <a:t/>
            </a:r>
            <a:br>
              <a:rPr lang="ru-RU" dirty="0" smtClean="0">
                <a:solidFill>
                  <a:schemeClr val="tx2"/>
                </a:solidFill>
              </a:rPr>
            </a:b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261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354"/>
          </a:xfrm>
        </p:spPr>
        <p:txBody>
          <a:bodyPr/>
          <a:lstStyle/>
          <a:p>
            <a:r>
              <a:rPr lang="ru-RU" dirty="0" smtClean="0"/>
              <a:t>Спасибо за работу!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862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28</Words>
  <Application>Microsoft Office PowerPoint</Application>
  <PresentationFormat>Экран (4:3)</PresentationFormat>
  <Paragraphs>12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Урок литературного чтения 2 класс учитель Рогозина К.В.</vt:lpstr>
      <vt:lpstr>Антонио Лючио Вивальди  1678-1741 «Времена года. Зима.»</vt:lpstr>
      <vt:lpstr>Модель обложки Р.т. памятка  автор название жанр  тема </vt:lpstr>
      <vt:lpstr>Читай выразительно Х. с. 14-15</vt:lpstr>
      <vt:lpstr>Сергей Александрович Есенин 1895-1925 «Пороша»</vt:lpstr>
      <vt:lpstr>Сергей  Анатольевич  Иванов 1941-1999 «Каким бывает снег»  </vt:lpstr>
      <vt:lpstr>      / озимое поле</vt:lpstr>
      <vt:lpstr>Первый (октябрьский) снег робок тих для красоты белый лёгкий </vt:lpstr>
      <vt:lpstr>Спасибо за работу!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Антонио Лючио Вивальди  1678-1741 «Времена года. Зима.»</dc:title>
  <dc:creator>Кристина</dc:creator>
  <cp:lastModifiedBy>Кристина</cp:lastModifiedBy>
  <cp:revision>33</cp:revision>
  <dcterms:created xsi:type="dcterms:W3CDTF">2013-11-17T16:17:56Z</dcterms:created>
  <dcterms:modified xsi:type="dcterms:W3CDTF">2014-11-12T17:22:23Z</dcterms:modified>
</cp:coreProperties>
</file>