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000-0000-247073-696.jpg"/>
          <p:cNvPicPr>
            <a:picLocks noChangeAspect="1"/>
          </p:cNvPicPr>
          <p:nvPr/>
        </p:nvPicPr>
        <p:blipFill>
          <a:blip r:embed="rId2" cstate="print"/>
          <a:srcRect b="8001"/>
          <a:stretch>
            <a:fillRect/>
          </a:stretch>
        </p:blipFill>
        <p:spPr>
          <a:xfrm>
            <a:off x="2051720" y="0"/>
            <a:ext cx="5112568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x_a8b33395_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9272841_mpappa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0"/>
            <a:ext cx="5472608" cy="6858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niff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0"/>
            <a:ext cx="5472607" cy="6858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e7e53d32f52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0"/>
            <a:ext cx="5976663" cy="6857999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4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0"/>
            <a:ext cx="6120680" cy="68580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Экран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compaq</dc:creator>
  <cp:lastModifiedBy>compaq</cp:lastModifiedBy>
  <cp:revision>2</cp:revision>
  <dcterms:created xsi:type="dcterms:W3CDTF">2014-10-12T16:14:38Z</dcterms:created>
  <dcterms:modified xsi:type="dcterms:W3CDTF">2014-10-12T16:35:03Z</dcterms:modified>
</cp:coreProperties>
</file>