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4" r:id="rId3"/>
    <p:sldId id="259" r:id="rId4"/>
    <p:sldId id="258" r:id="rId5"/>
    <p:sldId id="266" r:id="rId6"/>
    <p:sldId id="265" r:id="rId7"/>
    <p:sldId id="299" r:id="rId8"/>
    <p:sldId id="289" r:id="rId9"/>
    <p:sldId id="290" r:id="rId10"/>
    <p:sldId id="294" r:id="rId11"/>
    <p:sldId id="291" r:id="rId12"/>
    <p:sldId id="297" r:id="rId13"/>
    <p:sldId id="296" r:id="rId14"/>
    <p:sldId id="295" r:id="rId15"/>
    <p:sldId id="293" r:id="rId16"/>
    <p:sldId id="272" r:id="rId17"/>
    <p:sldId id="301" r:id="rId18"/>
    <p:sldId id="267" r:id="rId19"/>
    <p:sldId id="270" r:id="rId20"/>
    <p:sldId id="269" r:id="rId21"/>
    <p:sldId id="271" r:id="rId22"/>
    <p:sldId id="278" r:id="rId23"/>
    <p:sldId id="302" r:id="rId24"/>
    <p:sldId id="303" r:id="rId25"/>
    <p:sldId id="280" r:id="rId26"/>
    <p:sldId id="304" r:id="rId27"/>
    <p:sldId id="268" r:id="rId28"/>
    <p:sldId id="27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D76-BA21-48C7-9934-2A5AD73FD58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D082-3985-4C6D-8610-0D509836E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17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D76-BA21-48C7-9934-2A5AD73FD58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D082-3985-4C6D-8610-0D509836E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0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D76-BA21-48C7-9934-2A5AD73FD58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D082-3985-4C6D-8610-0D509836EF9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67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D76-BA21-48C7-9934-2A5AD73FD58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D082-3985-4C6D-8610-0D509836E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8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D76-BA21-48C7-9934-2A5AD73FD58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D082-3985-4C6D-8610-0D509836EF9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17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D76-BA21-48C7-9934-2A5AD73FD58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D082-3985-4C6D-8610-0D509836E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D76-BA21-48C7-9934-2A5AD73FD58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D082-3985-4C6D-8610-0D509836E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D76-BA21-48C7-9934-2A5AD73FD58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D082-3985-4C6D-8610-0D509836E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D76-BA21-48C7-9934-2A5AD73FD58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D082-3985-4C6D-8610-0D509836E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D76-BA21-48C7-9934-2A5AD73FD58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D082-3985-4C6D-8610-0D509836E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D76-BA21-48C7-9934-2A5AD73FD58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D082-3985-4C6D-8610-0D509836E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9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D76-BA21-48C7-9934-2A5AD73FD58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D082-3985-4C6D-8610-0D509836E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D76-BA21-48C7-9934-2A5AD73FD58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D082-3985-4C6D-8610-0D509836E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D76-BA21-48C7-9934-2A5AD73FD58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D082-3985-4C6D-8610-0D509836E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D76-BA21-48C7-9934-2A5AD73FD58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D082-3985-4C6D-8610-0D509836E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D76-BA21-48C7-9934-2A5AD73FD58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D082-3985-4C6D-8610-0D509836E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3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9AD76-BA21-48C7-9934-2A5AD73FD58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1F5D082-3985-4C6D-8610-0D509836E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86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Использование ИКТ в формировании здорового образа жизни у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Составил: воспитатель д/с № 92 «Лебедушка»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Кивгазова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Ю.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1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8125" y="734067"/>
            <a:ext cx="3048000" cy="53399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“Чистота – залог здоровья!”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раз перед едой, 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фрукты мыть водой! 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быть здоровым,  сильным, 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Мой лицо и руки с мылом. 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 аккуратен, забудь лень! 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Чисти зубы каждый день!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muzei1702.ucoz.ru/ckreen_foto/ruk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23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irade.ru/upload/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857625"/>
            <a:ext cx="16573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5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476" y="1421874"/>
            <a:ext cx="4152900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Здравствуйте! Добрая ласковость слова</a:t>
            </a:r>
            <a:b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Стерлась на “нет” в ежедневном привете.</a:t>
            </a:r>
            <a:b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Здравствуйте! Это же - будьте здоровы,</a:t>
            </a:r>
            <a:b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же - дольше живите на свете. </a:t>
            </a:r>
            <a:b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encrypted-tbn2.gstatic.com/images?q=tbn:ANd9GcQosJsNpZIRAZGqvWK-Q4RQq33zBzFD9e7X363fxVJh4KcGe6R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9" y="451961"/>
            <a:ext cx="2038350" cy="223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0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12" y="371476"/>
            <a:ext cx="3757613" cy="64479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Полезные 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вредные продукты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Надо кушать помидоры,</a:t>
            </a:r>
            <a:b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Фрукты, овощи, лимоны,</a:t>
            </a:r>
            <a:b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Кашу – утром, суп – в обед,</a:t>
            </a:r>
            <a:b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на ужин – винегрет.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если свой обед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начнешь с кулька конфет,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Жвачкой импортной закусишь,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Шоколадом подсластишь,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тогда наверняка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Ваши спутники всегда -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Близорукость, бледный вид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неважный аппетит.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harmoonikum.ee/blog/wp-content/uploads/2012/10/tervislik-toit-taldri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505324"/>
            <a:ext cx="21717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ncrypted-tbn2.gstatic.com/images?q=tbn:ANd9GcQwYvRroMsVopuqHTwVQCaCYSTmw5NqO3Oro90QouXZZJzAhyt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4" y="371476"/>
            <a:ext cx="209550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crypted-tbn1.gstatic.com/images?q=tbn:ANd9GcQ0vglLcSTZpRvBI8vae79jx7b2X666BRhcBq9gEjW516qm12dq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2" y="468629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encrypted-tbn2.gstatic.com/images?q=tbn:ANd9GcTqrPtM3d5LSl0uz2MO9pfMBFQ3HfhCmUigue-g0H3ZGxaVf7T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71437"/>
            <a:ext cx="2019300" cy="222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8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4713" y="656302"/>
            <a:ext cx="4514850" cy="62016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“Умеренный в еде - всегда здоров!”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люблю покушать сытно,</a:t>
            </a:r>
            <a:b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Много, вкусно, аппетитно. </a:t>
            </a:r>
            <a:b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 я все и без разбора,</a:t>
            </a:r>
            <a:b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Потому что я… </a:t>
            </a:r>
            <a:b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обжора.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десны были крепкими,</a:t>
            </a:r>
            <a:b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Грызи морковку с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репкою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зубы не болели, </a:t>
            </a:r>
            <a:b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Вместо пряников, конфет </a:t>
            </a:r>
            <a:b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Ешьте яблоки, морковку –</a:t>
            </a:r>
            <a:b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вам, дети, мой совет.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encrypted-tbn0.gstatic.com/images?q=tbn:ANd9GcR76CIXcSL6sgffHrHRoLmfd_SDHRt_OEBk78xmOyxgiWX3gp_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8599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encrypted-tbn0.gstatic.com/images?q=tbn:ANd9GcSiqek6lYv-sr1ZSuzd9ThunaxuRYND8EQoB503Pyir6pNPR20kE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2" y="450532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19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5336" y="685800"/>
            <a:ext cx="3048000" cy="5247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“Движение - это жизнь”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Молодым я говорю,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здоровьем дружен спорт!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Стадион, бассейн и корт, 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Зал, каток – везде всем рады.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старание в награду, 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Станут мышцы ваши тверды,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Будут кубки и рекорды.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proigrushku.ru/wp-content/uploads/2010/11/boy-play-foot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" y="476249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2.gstatic.com/images?q=tbn:ANd9GcTjNNQq2c-iVe780ZjCMtiCmF2CqgS-XbOrTAE0hF43Y2r8Yk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6" y="4395103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3.gstatic.com/images?q=tbn:ANd9GcQ16ddyvCM4P1ENtj6pnlQ-0NwJPzIran9VpGHa-s9qkWR2sBlt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0" y="328611"/>
            <a:ext cx="197167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encrypted-tbn2.gstatic.com/images?q=tbn:ANd9GcSWrtg02rWxPSfQ700qqX9NDK_iypAsAoFkro7Ycv2sa7KIlO6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2" y="3990975"/>
            <a:ext cx="16002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3238" y="185739"/>
            <a:ext cx="3052762" cy="60785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Секреты закаливания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Утром - бег и душ бодрящий, 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для взрослых, настоящий!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ночь окна открывать, 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Свежим воздухом дышать!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Ноги мыть водой холодной, 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тогда микроб голодный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 во век не одолеет!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zakalivanie.ru/upload/iblock/3eb/invent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4000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vetlachok-sib.ucoz.ru/kartinki/obtir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129192"/>
            <a:ext cx="21621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dssolnuhko.com/attachments/Image/zakalivanie.jpg?template=gener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475162"/>
            <a:ext cx="14097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edu.cap.ru/home/3709/deti/0_6df3d_b316a260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5738"/>
            <a:ext cx="28194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sdk.ru/users/data/201010/cmechariki/news/cmechariki_136077199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7" y="1331595"/>
            <a:ext cx="5940425" cy="4194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24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1036" y="87144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kern="10" dirty="0">
                <a:ln w="12700">
                  <a:solidFill>
                    <a:srgbClr val="007A37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 panose="020B0806030902050204" pitchFamily="34" charset="0"/>
              </a:rPr>
              <a:t>Рекомендации </a:t>
            </a:r>
            <a:br>
              <a:rPr lang="ru-RU" sz="4800" b="1" kern="10" dirty="0">
                <a:ln w="12700">
                  <a:solidFill>
                    <a:srgbClr val="007A37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ru-RU" sz="4800" b="1" kern="10" dirty="0">
                <a:ln w="12700">
                  <a:solidFill>
                    <a:srgbClr val="007A37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 panose="020B0806030902050204" pitchFamily="34" charset="0"/>
              </a:rPr>
              <a:t>родителям</a:t>
            </a:r>
            <a:br>
              <a:rPr lang="ru-RU" sz="4800" b="1" kern="10" dirty="0">
                <a:ln w="12700">
                  <a:solidFill>
                    <a:srgbClr val="007A37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ru-RU" sz="4800" b="1" kern="10" dirty="0">
                <a:ln w="12700">
                  <a:solidFill>
                    <a:srgbClr val="007A37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 panose="020B0806030902050204" pitchFamily="34" charset="0"/>
              </a:rPr>
              <a:t>по укреплению </a:t>
            </a:r>
            <a:br>
              <a:rPr lang="ru-RU" sz="4800" b="1" kern="10" dirty="0">
                <a:ln w="12700">
                  <a:solidFill>
                    <a:srgbClr val="007A37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ru-RU" sz="4800" b="1" kern="10" dirty="0">
                <a:ln w="12700">
                  <a:solidFill>
                    <a:srgbClr val="007A37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 panose="020B0806030902050204" pitchFamily="34" charset="0"/>
              </a:rPr>
              <a:t>здоровья детей</a:t>
            </a:r>
            <a:endParaRPr lang="ru-RU" sz="4800" dirty="0"/>
          </a:p>
        </p:txBody>
      </p:sp>
      <p:pic>
        <p:nvPicPr>
          <p:cNvPr id="4" name="Рисунок 3" descr="http://mult-online.ru/uploads/posts/2011-05/thumbs/1305577788_doktor-ayboli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2038349"/>
            <a:ext cx="2324100" cy="326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6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fizkultura/Zdorovyj-rebenok/0004-004-Z-a-k-a-l-i-v-a-n-i-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7" y="529907"/>
            <a:ext cx="6389688" cy="5513706"/>
          </a:xfrm>
          <a:prstGeom prst="rect">
            <a:avLst/>
          </a:prstGeom>
          <a:solidFill>
            <a:srgbClr val="FF33CC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235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fizkultura/Zdorovyj-obraz-zhizni-dlja-detej/0015-015-Zakalivani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1" y="644208"/>
            <a:ext cx="6375401" cy="5413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35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90168" y="706561"/>
            <a:ext cx="8596668" cy="38807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sz="9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Хорошее здоровье, ощущение полноты, неистощимости физических сил -     </a:t>
            </a:r>
          </a:p>
          <a:p>
            <a:pPr marL="0" indent="0" algn="just">
              <a:buNone/>
            </a:pP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важнейший источник жизнерадостного мировосприятия, оптимизма, готовности преодолеть любые трудности.</a:t>
            </a:r>
          </a:p>
          <a:p>
            <a:pPr marL="457200" lvl="1" indent="0" algn="just">
              <a:buNone/>
            </a:pP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Больной, хилый, предрасположенный к заболеваниям ребенок – источник многочисленных невзгод.</a:t>
            </a:r>
          </a:p>
          <a:p>
            <a:pPr lvl="1" algn="just"/>
            <a:endParaRPr lang="ru-RU" sz="9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ru-RU" sz="9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ru-RU" sz="9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wpt.ru/uploads/posts/2013-08/1377773392_slayd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99" y="529908"/>
            <a:ext cx="6303964" cy="5313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2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fizkultura/Zdorovyj-obraz-zhizni-dlja-detej/0027-027-Pitanie-dolzhno-byt-raznoobrazny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4" y="344170"/>
            <a:ext cx="6489701" cy="5613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8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fizkultura/Zdorovyj-obraz-zhizni-dlja-detej/0006-006-Uchi-pokazom-a-ne-rasskazo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4" y="615633"/>
            <a:ext cx="6461125" cy="5356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5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ristalica.by/wp-content/uploads/2013/11/IMG_1329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315595"/>
            <a:ext cx="5940425" cy="445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encrypted-tbn2.gstatic.com/images?q=tbn:ANd9GcQ9N9ewiIO5GR2KPs09F8zuPMc4a80WwDovSZ6c6v9-ASgi1sn4d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2656205"/>
            <a:ext cx="3587749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7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ikirov.ru/files/1205/%D0%B2%D0%B5%D0%BB%D0%B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59578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encrypted-tbn3.gstatic.com/images?q=tbn:ANd9GcRVfCjOmQMo1CA89j-X1QGbz2pqBBrQHXSdb0YfrXnYwodpwAKtW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885825"/>
            <a:ext cx="4572001" cy="5629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91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-tonyse.ru/wp-content/uploads/2011/03/1425912810125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57" y="165554"/>
            <a:ext cx="495300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jlady.ru/wp-content/uploads/2012/03/zakalivanie-rebenk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90" y="3175907"/>
            <a:ext cx="428625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0.gstatic.com/images?q=tbn:ANd9GcTM96F6usCV882lLWliuSRsXjd_j3Z1AAywVWu4gR3ZZROJjz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8"/>
            <a:ext cx="5929313" cy="530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encrypted-tbn3.gstatic.com/images?q=tbn:ANd9GcRzI-T8MPK_ewYTRDeLtWR7aJ0e7-yFML9ixLxoWDxIm1RhT5xHh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2" y="1828800"/>
            <a:ext cx="3729037" cy="5029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0.gstatic.com/images?q=tbn:ANd9GcTS_KhB1cWLLpZ-rOVQOn5CM8CEgdo0w1Uy7toaeC3eL2ec4vZ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900112"/>
            <a:ext cx="6329363" cy="4986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43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fizkultura/Zdorovyj-obraz-zhizni-dlja-detej/0034-034-ZHelaju-vam-zdorovj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1" y="287021"/>
            <a:ext cx="6489702" cy="5699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4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884" y="1436689"/>
            <a:ext cx="8596668" cy="3880773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дошкольников представление о здоровом образе жизни, привить навыки осознанного выполнения правил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сбережения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ответственного отношения, как к собственному здоровью, так и здоровью окружающих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0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10684" y="433780"/>
            <a:ext cx="8596668" cy="13208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62974" y="1225941"/>
            <a:ext cx="8078684" cy="56320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создать целостное представление о своем теле,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осознать ценность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жизни другого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потребность в физическом и нравственном самосовершенствовании, в здоровом образе жизни;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привить навыки профилактики и гигиены, первой медицинской помощи, развивать умение предвидеть возможные опасные для жизни последствия своих поступков для себя и своих сверстников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95300"/>
            <a:ext cx="8596668" cy="1320800"/>
          </a:xfrm>
        </p:spPr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1417639"/>
            <a:ext cx="8596668" cy="38807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еред детским садом в настоящее время остро стоит вопрос о путях совершенствования работы по укреплению здоровья, развитию движений и физическому развитию детей. Известно, что здоровье на 7-8% зависит от здравоохранения и более чем на половину – от образа жизни человека. Забота о здоровом образе жизни- это основа физического и нравственного здоровья, а обеспечить укрепление здоровья можно только путем комплексного решения педагогических, медицинских и социальных вопросов.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1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Здоровый образ жизни</a:t>
            </a:r>
            <a:endParaRPr lang="ru-RU" dirty="0"/>
          </a:p>
        </p:txBody>
      </p:sp>
      <p:pic>
        <p:nvPicPr>
          <p:cNvPr id="4" name="Объект 3" descr="http://ds107.pupils.ru/img_sad/ds107/konsult/z%2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85986"/>
            <a:ext cx="8231014" cy="4186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86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89" y="1128713"/>
            <a:ext cx="5314950" cy="46628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8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Компоненты здоровья: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Положительные эмоции.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 дня.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Чистота тела, жилища, продуктов питания.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Закаливание и оздоровление.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Отказ от вредных привычек.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6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dou-63.ucoz.ru/doctor/DoktorAibol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9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1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7525" y="1895296"/>
            <a:ext cx="3043238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открою семь секретов,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здоровье сохранить.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Выполняя все секреты,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болезней будем жить</a:t>
            </a:r>
          </a:p>
        </p:txBody>
      </p:sp>
      <p:pic>
        <p:nvPicPr>
          <p:cNvPr id="3" name="Рисунок 2" descr="http://www.edu.cap.ru/home/3710/krepishi/krepish_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5"/>
            <a:ext cx="2381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edu.cap.ru/home/3710/krepishi/post-33310-120177344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14" y="3884022"/>
            <a:ext cx="17526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edu.cap.ru/home/3710/krepishi/krepish_a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139746"/>
            <a:ext cx="17526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4.bp.blogspot.com/_dZO4rrdDFl4/TRMecD1nkLI/AAAAAAAAAIk/F5L8kPgzCFk/s1600/ekjrgbrg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14" y="104775"/>
            <a:ext cx="2143125" cy="299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87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287</Words>
  <Application>Microsoft Office PowerPoint</Application>
  <PresentationFormat>Широкоэкранный</PresentationFormat>
  <Paragraphs>45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Impact</vt:lpstr>
      <vt:lpstr>Symbol</vt:lpstr>
      <vt:lpstr>Times New Roman</vt:lpstr>
      <vt:lpstr>Trebuchet MS</vt:lpstr>
      <vt:lpstr>Wingdings 3</vt:lpstr>
      <vt:lpstr>Грань</vt:lpstr>
      <vt:lpstr>Использование ИКТ в формировании здорового образа жизни у дошкольников</vt:lpstr>
      <vt:lpstr>Презентация PowerPoint</vt:lpstr>
      <vt:lpstr>Цель:</vt:lpstr>
      <vt:lpstr>ЗАДАЧИ:</vt:lpstr>
      <vt:lpstr>Актуальность:</vt:lpstr>
      <vt:lpstr>Здоровый образ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 ребенка  в  ваших  руках.</dc:title>
  <dc:creator>User</dc:creator>
  <cp:lastModifiedBy>User</cp:lastModifiedBy>
  <cp:revision>40</cp:revision>
  <dcterms:created xsi:type="dcterms:W3CDTF">2014-04-18T07:29:02Z</dcterms:created>
  <dcterms:modified xsi:type="dcterms:W3CDTF">2014-04-21T19:30:19Z</dcterms:modified>
</cp:coreProperties>
</file>