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емонстрационная версия" initials="ку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62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A91B0D-BCF4-4BF9-AB8C-DE180197439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EDCED1-8A5F-46AF-AE15-B7EC591913C0}">
      <dgm:prSet phldrT="[Текст]" custT="1"/>
      <dgm:spPr/>
      <dgm:t>
        <a:bodyPr/>
        <a:lstStyle/>
        <a:p>
          <a:pPr algn="ctr"/>
          <a:r>
            <a:rPr lang="ru-RU" sz="5400" dirty="0" smtClean="0"/>
            <a:t>РППС</a:t>
          </a:r>
          <a:endParaRPr lang="ru-RU" sz="5400" dirty="0"/>
        </a:p>
      </dgm:t>
    </dgm:pt>
    <dgm:pt modelId="{5DA996E2-D9CF-42DC-A400-C9488839AFEB}" type="parTrans" cxnId="{A2502DA2-B211-4CFE-A477-8B722DD25CF6}">
      <dgm:prSet/>
      <dgm:spPr/>
      <dgm:t>
        <a:bodyPr/>
        <a:lstStyle/>
        <a:p>
          <a:pPr algn="ctr"/>
          <a:endParaRPr lang="ru-RU"/>
        </a:p>
      </dgm:t>
    </dgm:pt>
    <dgm:pt modelId="{F7E3A7B7-65E8-439F-A73B-BD19E2A703A4}" type="sibTrans" cxnId="{A2502DA2-B211-4CFE-A477-8B722DD25CF6}">
      <dgm:prSet/>
      <dgm:spPr/>
      <dgm:t>
        <a:bodyPr/>
        <a:lstStyle/>
        <a:p>
          <a:pPr algn="ctr"/>
          <a:endParaRPr lang="ru-RU"/>
        </a:p>
      </dgm:t>
    </dgm:pt>
    <dgm:pt modelId="{D5284458-FBE2-4901-9A44-12FC75E3CB82}">
      <dgm:prSet phldrT="[Текст]" custT="1"/>
      <dgm:spPr/>
      <dgm:t>
        <a:bodyPr anchor="b"/>
        <a:lstStyle/>
        <a:p>
          <a:pPr algn="ctr"/>
          <a:r>
            <a:rPr lang="ru-RU" sz="1200" dirty="0" smtClean="0"/>
            <a:t>Трансформируемая</a:t>
          </a:r>
        </a:p>
        <a:p>
          <a:pPr algn="ctr"/>
          <a:endParaRPr lang="ru-RU" sz="1100" dirty="0" smtClean="0"/>
        </a:p>
        <a:p>
          <a:pPr algn="ctr"/>
          <a:endParaRPr lang="ru-RU" sz="1200" dirty="0" smtClean="0"/>
        </a:p>
        <a:p>
          <a:pPr algn="ctr"/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Трансформируемая</a:t>
          </a:r>
        </a:p>
        <a:p>
          <a:pPr algn="ctr"/>
          <a:endParaRPr lang="ru-RU" sz="1100" dirty="0"/>
        </a:p>
      </dgm:t>
    </dgm:pt>
    <dgm:pt modelId="{CFFA47B0-6513-49F6-AFED-15C6BBCFBE91}" type="parTrans" cxnId="{256BCCC1-573F-4F84-B10B-9B1B02D8E6CB}">
      <dgm:prSet/>
      <dgm:spPr/>
      <dgm:t>
        <a:bodyPr/>
        <a:lstStyle/>
        <a:p>
          <a:pPr algn="ctr"/>
          <a:endParaRPr lang="ru-RU"/>
        </a:p>
      </dgm:t>
    </dgm:pt>
    <dgm:pt modelId="{CE9C05E8-800B-4E23-86D2-793CD2C1A842}" type="sibTrans" cxnId="{256BCCC1-573F-4F84-B10B-9B1B02D8E6CB}">
      <dgm:prSet/>
      <dgm:spPr/>
      <dgm:t>
        <a:bodyPr/>
        <a:lstStyle/>
        <a:p>
          <a:pPr algn="ctr"/>
          <a:endParaRPr lang="ru-RU"/>
        </a:p>
      </dgm:t>
    </dgm:pt>
    <dgm:pt modelId="{F2777C4C-9C12-45E3-B467-43DBECCA0EEF}">
      <dgm:prSet phldrT="[Текст]" custT="1"/>
      <dgm:spPr/>
      <dgm:t>
        <a:bodyPr/>
        <a:lstStyle/>
        <a:p>
          <a:pPr algn="ctr"/>
          <a:endParaRPr lang="ru-RU" sz="1800" b="1" dirty="0" smtClean="0">
            <a:solidFill>
              <a:schemeClr val="tx1">
                <a:lumMod val="75000"/>
                <a:lumOff val="25000"/>
              </a:schemeClr>
            </a:solidFill>
            <a:latin typeface="Calibri" pitchFamily="34" charset="0"/>
          </a:endParaRPr>
        </a:p>
        <a:p>
          <a:pPr algn="ctr"/>
          <a:r>
            <a: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Полифункциональная</a:t>
          </a:r>
        </a:p>
        <a:p>
          <a:pPr algn="ctr"/>
          <a:endParaRPr lang="ru-RU" sz="1300" dirty="0"/>
        </a:p>
      </dgm:t>
    </dgm:pt>
    <dgm:pt modelId="{2E95C37B-EA06-4E01-A3C4-14DDB24A3B36}" type="parTrans" cxnId="{4A520077-8ADB-43DF-9AA5-73D09345803A}">
      <dgm:prSet/>
      <dgm:spPr/>
      <dgm:t>
        <a:bodyPr/>
        <a:lstStyle/>
        <a:p>
          <a:pPr algn="ctr"/>
          <a:endParaRPr lang="ru-RU"/>
        </a:p>
      </dgm:t>
    </dgm:pt>
    <dgm:pt modelId="{53BB1C08-8414-4AC9-AC72-E54194BB0381}" type="sibTrans" cxnId="{4A520077-8ADB-43DF-9AA5-73D09345803A}">
      <dgm:prSet/>
      <dgm:spPr/>
      <dgm:t>
        <a:bodyPr/>
        <a:lstStyle/>
        <a:p>
          <a:pPr algn="ctr"/>
          <a:endParaRPr lang="ru-RU"/>
        </a:p>
      </dgm:t>
    </dgm:pt>
    <dgm:pt modelId="{82D454A5-F005-4EC8-B7A5-EABAF9902D88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rPr>
            <a:t> </a:t>
          </a:r>
        </a:p>
        <a:p>
          <a:pPr algn="ctr"/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 Содержательно - насыщенная</a:t>
          </a:r>
        </a:p>
        <a:p>
          <a:pPr algn="ctr"/>
          <a:endParaRPr lang="ru-RU" sz="1500" dirty="0"/>
        </a:p>
      </dgm:t>
    </dgm:pt>
    <dgm:pt modelId="{589FE271-34B4-45F3-8907-62EEE7607A07}" type="parTrans" cxnId="{7E054648-FADC-407F-BDC1-64B517862B57}">
      <dgm:prSet/>
      <dgm:spPr/>
      <dgm:t>
        <a:bodyPr/>
        <a:lstStyle/>
        <a:p>
          <a:pPr algn="ctr"/>
          <a:endParaRPr lang="ru-RU"/>
        </a:p>
      </dgm:t>
    </dgm:pt>
    <dgm:pt modelId="{59EFF71A-D44C-4627-A09A-980A9EED2C0F}" type="sibTrans" cxnId="{7E054648-FADC-407F-BDC1-64B517862B57}">
      <dgm:prSet/>
      <dgm:spPr/>
      <dgm:t>
        <a:bodyPr/>
        <a:lstStyle/>
        <a:p>
          <a:pPr algn="ctr"/>
          <a:endParaRPr lang="ru-RU"/>
        </a:p>
      </dgm:t>
    </dgm:pt>
    <dgm:pt modelId="{19BA8DC0-5AE4-4846-8C9E-97E7BB849A32}">
      <dgm:prSet phldrT="[Текст]" custT="1"/>
      <dgm:spPr/>
      <dgm:t>
        <a:bodyPr/>
        <a:lstStyle/>
        <a:p>
          <a:pPr algn="ctr"/>
          <a:endParaRPr lang="ru-RU" sz="2000" b="1" dirty="0" smtClean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</a:endParaRPr>
        </a:p>
        <a:p>
          <a:pPr algn="ctr"/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Вариативная</a:t>
          </a:r>
        </a:p>
        <a:p>
          <a:pPr algn="ctr"/>
          <a:endParaRPr lang="ru-RU" sz="1900" dirty="0"/>
        </a:p>
      </dgm:t>
    </dgm:pt>
    <dgm:pt modelId="{126402B9-F248-42B7-A36F-B7D67EA12ECB}" type="parTrans" cxnId="{CAD3AFBC-69B8-4EFB-ABCE-0ADBB56CC4DA}">
      <dgm:prSet/>
      <dgm:spPr/>
      <dgm:t>
        <a:bodyPr/>
        <a:lstStyle/>
        <a:p>
          <a:pPr algn="ctr"/>
          <a:endParaRPr lang="ru-RU"/>
        </a:p>
      </dgm:t>
    </dgm:pt>
    <dgm:pt modelId="{D7B90BA8-BAB7-4617-823C-BC21C5B2D8EC}" type="sibTrans" cxnId="{CAD3AFBC-69B8-4EFB-ABCE-0ADBB56CC4DA}">
      <dgm:prSet/>
      <dgm:spPr/>
      <dgm:t>
        <a:bodyPr/>
        <a:lstStyle/>
        <a:p>
          <a:pPr algn="ctr"/>
          <a:endParaRPr lang="ru-RU"/>
        </a:p>
      </dgm:t>
    </dgm:pt>
    <dgm:pt modelId="{97EED2AF-6215-491B-AB83-4DE9478C0A26}">
      <dgm:prSet custT="1"/>
      <dgm:spPr/>
      <dgm:t>
        <a:bodyPr/>
        <a:lstStyle/>
        <a:p>
          <a:endParaRPr lang="ru-RU" sz="2000" b="1" dirty="0" smtClean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  <a:cs typeface="Arial" pitchFamily="34" charset="0"/>
          </a:endParaRPr>
        </a:p>
        <a:p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Arial" pitchFamily="34" charset="0"/>
            </a:rPr>
            <a:t>Безопасная</a:t>
          </a:r>
        </a:p>
        <a:p>
          <a:r>
            <a:rPr lang="ru-RU" sz="2200" dirty="0" smtClean="0">
              <a:latin typeface="Arial" pitchFamily="34" charset="0"/>
              <a:cs typeface="Arial" pitchFamily="34" charset="0"/>
            </a:rPr>
            <a:t> </a:t>
          </a:r>
          <a:endParaRPr lang="ru-RU" sz="2200" dirty="0"/>
        </a:p>
      </dgm:t>
    </dgm:pt>
    <dgm:pt modelId="{FA4A97D3-DB8F-4FF4-A116-A437F70A7391}" type="parTrans" cxnId="{2380CBEE-51D2-4A81-8D56-200CE870BD70}">
      <dgm:prSet/>
      <dgm:spPr/>
      <dgm:t>
        <a:bodyPr/>
        <a:lstStyle/>
        <a:p>
          <a:endParaRPr lang="ru-RU"/>
        </a:p>
      </dgm:t>
    </dgm:pt>
    <dgm:pt modelId="{B95AD740-B909-4BDB-8809-4C11A112D449}" type="sibTrans" cxnId="{2380CBEE-51D2-4A81-8D56-200CE870BD70}">
      <dgm:prSet/>
      <dgm:spPr/>
      <dgm:t>
        <a:bodyPr/>
        <a:lstStyle/>
        <a:p>
          <a:endParaRPr lang="ru-RU"/>
        </a:p>
      </dgm:t>
    </dgm:pt>
    <dgm:pt modelId="{887B4F79-8AB9-4D01-B2A9-45FB89C5E0D6}">
      <dgm:prSet custT="1"/>
      <dgm:spPr/>
      <dgm:t>
        <a:bodyPr/>
        <a:lstStyle/>
        <a:p>
          <a:endParaRPr lang="ru-RU" sz="2000" b="1" dirty="0" smtClean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Доступная</a:t>
          </a:r>
        </a:p>
        <a:p>
          <a:endParaRPr lang="ru-RU" sz="2200" dirty="0"/>
        </a:p>
      </dgm:t>
    </dgm:pt>
    <dgm:pt modelId="{1EFF4FBA-5330-4F92-8CB8-A2A86AE323CA}" type="parTrans" cxnId="{2007A6C8-3EBF-4646-8F58-E707C1E836E5}">
      <dgm:prSet/>
      <dgm:spPr/>
      <dgm:t>
        <a:bodyPr/>
        <a:lstStyle/>
        <a:p>
          <a:endParaRPr lang="ru-RU"/>
        </a:p>
      </dgm:t>
    </dgm:pt>
    <dgm:pt modelId="{FDC5E55B-6AFE-47FE-ACC9-12EA9B9CA030}" type="sibTrans" cxnId="{2007A6C8-3EBF-4646-8F58-E707C1E836E5}">
      <dgm:prSet/>
      <dgm:spPr/>
      <dgm:t>
        <a:bodyPr/>
        <a:lstStyle/>
        <a:p>
          <a:endParaRPr lang="ru-RU"/>
        </a:p>
      </dgm:t>
    </dgm:pt>
    <dgm:pt modelId="{1B1EAA50-32B4-4A73-8433-977EBF16B855}" type="pres">
      <dgm:prSet presAssocID="{A2A91B0D-BCF4-4BF9-AB8C-DE180197439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BCE1A5-BA02-4128-B440-3FF79031CF53}" type="pres">
      <dgm:prSet presAssocID="{83EDCED1-8A5F-46AF-AE15-B7EC591913C0}" presName="root1" presStyleCnt="0"/>
      <dgm:spPr/>
    </dgm:pt>
    <dgm:pt modelId="{4CDC83CF-5F79-4847-A478-9F2507169969}" type="pres">
      <dgm:prSet presAssocID="{83EDCED1-8A5F-46AF-AE15-B7EC591913C0}" presName="LevelOneTextNode" presStyleLbl="node0" presStyleIdx="0" presStyleCnt="1" custAng="0" custScaleX="60136" custScaleY="67027" custLinFactNeighborX="-4652" custLinFactNeighborY="32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FE79E9-08DC-4BFD-8455-E228B5BCD6C8}" type="pres">
      <dgm:prSet presAssocID="{83EDCED1-8A5F-46AF-AE15-B7EC591913C0}" presName="level2hierChild" presStyleCnt="0"/>
      <dgm:spPr/>
    </dgm:pt>
    <dgm:pt modelId="{2E97D0E1-1DA4-4B5D-98E3-649C4859BC51}" type="pres">
      <dgm:prSet presAssocID="{CFFA47B0-6513-49F6-AFED-15C6BBCFBE91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DA8F90AC-430D-43A3-B465-F491B8B18EDC}" type="pres">
      <dgm:prSet presAssocID="{CFFA47B0-6513-49F6-AFED-15C6BBCFBE91}" presName="connTx" presStyleLbl="parChTrans1D2" presStyleIdx="0" presStyleCnt="6"/>
      <dgm:spPr/>
      <dgm:t>
        <a:bodyPr/>
        <a:lstStyle/>
        <a:p>
          <a:endParaRPr lang="ru-RU"/>
        </a:p>
      </dgm:t>
    </dgm:pt>
    <dgm:pt modelId="{3360F12C-BC75-4622-BA1F-36372BE4B4CA}" type="pres">
      <dgm:prSet presAssocID="{D5284458-FBE2-4901-9A44-12FC75E3CB82}" presName="root2" presStyleCnt="0"/>
      <dgm:spPr/>
    </dgm:pt>
    <dgm:pt modelId="{5C8C00CF-CBAB-484B-B374-76730C119433}" type="pres">
      <dgm:prSet presAssocID="{D5284458-FBE2-4901-9A44-12FC75E3CB82}" presName="LevelTwoTextNode" presStyleLbl="node2" presStyleIdx="0" presStyleCnt="6" custScaleX="68280" custScaleY="40686" custLinFactNeighborX="993" custLinFactNeighborY="-2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1B797D-B2BB-4BC2-83FF-35F32CD04650}" type="pres">
      <dgm:prSet presAssocID="{D5284458-FBE2-4901-9A44-12FC75E3CB82}" presName="level3hierChild" presStyleCnt="0"/>
      <dgm:spPr/>
    </dgm:pt>
    <dgm:pt modelId="{9C63134C-5276-4B2D-AF99-F1E0CFCFF69F}" type="pres">
      <dgm:prSet presAssocID="{2E95C37B-EA06-4E01-A3C4-14DDB24A3B36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B5379E64-CE58-4F69-A0CB-8A81081298DD}" type="pres">
      <dgm:prSet presAssocID="{2E95C37B-EA06-4E01-A3C4-14DDB24A3B36}" presName="connTx" presStyleLbl="parChTrans1D2" presStyleIdx="1" presStyleCnt="6"/>
      <dgm:spPr/>
      <dgm:t>
        <a:bodyPr/>
        <a:lstStyle/>
        <a:p>
          <a:endParaRPr lang="ru-RU"/>
        </a:p>
      </dgm:t>
    </dgm:pt>
    <dgm:pt modelId="{653E28C9-9A5B-4CB4-BC1A-71C9B1C4B087}" type="pres">
      <dgm:prSet presAssocID="{F2777C4C-9C12-45E3-B467-43DBECCA0EEF}" presName="root2" presStyleCnt="0"/>
      <dgm:spPr/>
    </dgm:pt>
    <dgm:pt modelId="{2605D19F-14ED-4D9F-BFAA-6CA1ED732077}" type="pres">
      <dgm:prSet presAssocID="{F2777C4C-9C12-45E3-B467-43DBECCA0EEF}" presName="LevelTwoTextNode" presStyleLbl="node2" presStyleIdx="1" presStyleCnt="6" custScaleX="66880" custScaleY="43533" custLinFactNeighborX="203" custLinFactNeighborY="-26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FD4B5C-3DF3-445B-90CE-CBB28DE281D2}" type="pres">
      <dgm:prSet presAssocID="{F2777C4C-9C12-45E3-B467-43DBECCA0EEF}" presName="level3hierChild" presStyleCnt="0"/>
      <dgm:spPr/>
    </dgm:pt>
    <dgm:pt modelId="{DA959C1B-3358-4B5A-B7D5-AA3AAF7C8C3F}" type="pres">
      <dgm:prSet presAssocID="{589FE271-34B4-45F3-8907-62EEE7607A07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C7EFA14A-57D5-487D-9FB5-19ABCF562542}" type="pres">
      <dgm:prSet presAssocID="{589FE271-34B4-45F3-8907-62EEE7607A07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701A74B-7B1A-4D45-936F-9AC82ADC2D3E}" type="pres">
      <dgm:prSet presAssocID="{82D454A5-F005-4EC8-B7A5-EABAF9902D88}" presName="root2" presStyleCnt="0"/>
      <dgm:spPr/>
    </dgm:pt>
    <dgm:pt modelId="{37FABE6E-15AA-45CD-AA7D-3A9DA41DD6B0}" type="pres">
      <dgm:prSet presAssocID="{82D454A5-F005-4EC8-B7A5-EABAF9902D88}" presName="LevelTwoTextNode" presStyleLbl="node2" presStyleIdx="2" presStyleCnt="6" custScaleX="67839" custScaleY="45494" custLinFactNeighborX="203" custLinFactNeighborY="-29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9BB669-F020-450C-88F9-652135EA29B5}" type="pres">
      <dgm:prSet presAssocID="{82D454A5-F005-4EC8-B7A5-EABAF9902D88}" presName="level3hierChild" presStyleCnt="0"/>
      <dgm:spPr/>
    </dgm:pt>
    <dgm:pt modelId="{8A731A46-2F9A-4CCF-AD3F-876B513F685F}" type="pres">
      <dgm:prSet presAssocID="{126402B9-F248-42B7-A36F-B7D67EA12ECB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D55260D5-5A6E-4BC4-9F14-087583234B20}" type="pres">
      <dgm:prSet presAssocID="{126402B9-F248-42B7-A36F-B7D67EA12ECB}" presName="connTx" presStyleLbl="parChTrans1D2" presStyleIdx="3" presStyleCnt="6"/>
      <dgm:spPr/>
      <dgm:t>
        <a:bodyPr/>
        <a:lstStyle/>
        <a:p>
          <a:endParaRPr lang="ru-RU"/>
        </a:p>
      </dgm:t>
    </dgm:pt>
    <dgm:pt modelId="{059C2888-DCA0-4B46-8AEF-4BD3DD17EA3C}" type="pres">
      <dgm:prSet presAssocID="{19BA8DC0-5AE4-4846-8C9E-97E7BB849A32}" presName="root2" presStyleCnt="0"/>
      <dgm:spPr/>
    </dgm:pt>
    <dgm:pt modelId="{8544E5CC-259F-426D-B4A3-FB8296190D02}" type="pres">
      <dgm:prSet presAssocID="{19BA8DC0-5AE4-4846-8C9E-97E7BB849A32}" presName="LevelTwoTextNode" presStyleLbl="node2" presStyleIdx="3" presStyleCnt="6" custScaleX="66911" custScaleY="43181" custLinFactNeighborX="993" custLinFactNeighborY="-44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74BC39-A20E-46C1-8FBB-86768BCDF6CE}" type="pres">
      <dgm:prSet presAssocID="{19BA8DC0-5AE4-4846-8C9E-97E7BB849A32}" presName="level3hierChild" presStyleCnt="0"/>
      <dgm:spPr/>
    </dgm:pt>
    <dgm:pt modelId="{C4D9C069-2A7F-46FE-A8A5-0BA32CACF951}" type="pres">
      <dgm:prSet presAssocID="{1EFF4FBA-5330-4F92-8CB8-A2A86AE323CA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016AD153-FA0D-4CCA-A9DC-B7425A86A00B}" type="pres">
      <dgm:prSet presAssocID="{1EFF4FBA-5330-4F92-8CB8-A2A86AE323CA}" presName="connTx" presStyleLbl="parChTrans1D2" presStyleIdx="4" presStyleCnt="6"/>
      <dgm:spPr/>
      <dgm:t>
        <a:bodyPr/>
        <a:lstStyle/>
        <a:p>
          <a:endParaRPr lang="ru-RU"/>
        </a:p>
      </dgm:t>
    </dgm:pt>
    <dgm:pt modelId="{D320164D-6ED0-4296-B992-55F03D7E9D15}" type="pres">
      <dgm:prSet presAssocID="{887B4F79-8AB9-4D01-B2A9-45FB89C5E0D6}" presName="root2" presStyleCnt="0"/>
      <dgm:spPr/>
    </dgm:pt>
    <dgm:pt modelId="{4FF70776-E2DA-4D4D-842A-BCA126FC404B}" type="pres">
      <dgm:prSet presAssocID="{887B4F79-8AB9-4D01-B2A9-45FB89C5E0D6}" presName="LevelTwoTextNode" presStyleLbl="node2" presStyleIdx="4" presStyleCnt="6" custScaleX="68280" custScaleY="48635" custLinFactNeighborX="203" custLinFactNeighborY="-8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706E28-ADD4-495F-AF95-4E13C4BBA063}" type="pres">
      <dgm:prSet presAssocID="{887B4F79-8AB9-4D01-B2A9-45FB89C5E0D6}" presName="level3hierChild" presStyleCnt="0"/>
      <dgm:spPr/>
    </dgm:pt>
    <dgm:pt modelId="{D03B286C-6C86-4582-9E66-057FA0798734}" type="pres">
      <dgm:prSet presAssocID="{FA4A97D3-DB8F-4FF4-A116-A437F70A7391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4E449354-CDB1-4678-BB54-74FD098E7B41}" type="pres">
      <dgm:prSet presAssocID="{FA4A97D3-DB8F-4FF4-A116-A437F70A7391}" presName="connTx" presStyleLbl="parChTrans1D2" presStyleIdx="5" presStyleCnt="6"/>
      <dgm:spPr/>
      <dgm:t>
        <a:bodyPr/>
        <a:lstStyle/>
        <a:p>
          <a:endParaRPr lang="ru-RU"/>
        </a:p>
      </dgm:t>
    </dgm:pt>
    <dgm:pt modelId="{D3185E7B-00DA-45FA-B5A9-0181741273EB}" type="pres">
      <dgm:prSet presAssocID="{97EED2AF-6215-491B-AB83-4DE9478C0A26}" presName="root2" presStyleCnt="0"/>
      <dgm:spPr/>
    </dgm:pt>
    <dgm:pt modelId="{40842C5C-A76C-44A9-B5E8-26CDA97CCD05}" type="pres">
      <dgm:prSet presAssocID="{97EED2AF-6215-491B-AB83-4DE9478C0A26}" presName="LevelTwoTextNode" presStyleLbl="node2" presStyleIdx="5" presStyleCnt="6" custScaleX="71062" custScaleY="49335" custLinFactNeighborX="-917" custLinFactNeighborY="-192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E50834-CA76-43A3-84F8-2FE9E745B630}" type="pres">
      <dgm:prSet presAssocID="{97EED2AF-6215-491B-AB83-4DE9478C0A26}" presName="level3hierChild" presStyleCnt="0"/>
      <dgm:spPr/>
    </dgm:pt>
  </dgm:ptLst>
  <dgm:cxnLst>
    <dgm:cxn modelId="{2007A6C8-3EBF-4646-8F58-E707C1E836E5}" srcId="{83EDCED1-8A5F-46AF-AE15-B7EC591913C0}" destId="{887B4F79-8AB9-4D01-B2A9-45FB89C5E0D6}" srcOrd="4" destOrd="0" parTransId="{1EFF4FBA-5330-4F92-8CB8-A2A86AE323CA}" sibTransId="{FDC5E55B-6AFE-47FE-ACC9-12EA9B9CA030}"/>
    <dgm:cxn modelId="{9A21921F-A872-4725-92ED-FE38DDEE05B2}" type="presOf" srcId="{589FE271-34B4-45F3-8907-62EEE7607A07}" destId="{DA959C1B-3358-4B5A-B7D5-AA3AAF7C8C3F}" srcOrd="0" destOrd="0" presId="urn:microsoft.com/office/officeart/2005/8/layout/hierarchy2"/>
    <dgm:cxn modelId="{A4EB3A39-994F-4390-AB79-70EA33D7C458}" type="presOf" srcId="{2E95C37B-EA06-4E01-A3C4-14DDB24A3B36}" destId="{B5379E64-CE58-4F69-A0CB-8A81081298DD}" srcOrd="1" destOrd="0" presId="urn:microsoft.com/office/officeart/2005/8/layout/hierarchy2"/>
    <dgm:cxn modelId="{71304CAC-F690-40D5-846B-F02FA9C1E5A0}" type="presOf" srcId="{FA4A97D3-DB8F-4FF4-A116-A437F70A7391}" destId="{4E449354-CDB1-4678-BB54-74FD098E7B41}" srcOrd="1" destOrd="0" presId="urn:microsoft.com/office/officeart/2005/8/layout/hierarchy2"/>
    <dgm:cxn modelId="{B00A11F7-B2D1-46F2-B79D-1893D9C7EA31}" type="presOf" srcId="{126402B9-F248-42B7-A36F-B7D67EA12ECB}" destId="{8A731A46-2F9A-4CCF-AD3F-876B513F685F}" srcOrd="0" destOrd="0" presId="urn:microsoft.com/office/officeart/2005/8/layout/hierarchy2"/>
    <dgm:cxn modelId="{E73CFD24-7C63-4F1C-8C91-85BB3798E831}" type="presOf" srcId="{D5284458-FBE2-4901-9A44-12FC75E3CB82}" destId="{5C8C00CF-CBAB-484B-B374-76730C119433}" srcOrd="0" destOrd="0" presId="urn:microsoft.com/office/officeart/2005/8/layout/hierarchy2"/>
    <dgm:cxn modelId="{E68131D2-6221-42E6-BDC3-1D4410A62E2A}" type="presOf" srcId="{F2777C4C-9C12-45E3-B467-43DBECCA0EEF}" destId="{2605D19F-14ED-4D9F-BFAA-6CA1ED732077}" srcOrd="0" destOrd="0" presId="urn:microsoft.com/office/officeart/2005/8/layout/hierarchy2"/>
    <dgm:cxn modelId="{9CE31474-7341-46DA-9839-B1EBD57A0493}" type="presOf" srcId="{CFFA47B0-6513-49F6-AFED-15C6BBCFBE91}" destId="{2E97D0E1-1DA4-4B5D-98E3-649C4859BC51}" srcOrd="0" destOrd="0" presId="urn:microsoft.com/office/officeart/2005/8/layout/hierarchy2"/>
    <dgm:cxn modelId="{130938B4-7BB9-4947-86EC-CF61844FB58C}" type="presOf" srcId="{97EED2AF-6215-491B-AB83-4DE9478C0A26}" destId="{40842C5C-A76C-44A9-B5E8-26CDA97CCD05}" srcOrd="0" destOrd="0" presId="urn:microsoft.com/office/officeart/2005/8/layout/hierarchy2"/>
    <dgm:cxn modelId="{DCBA05B8-1C4A-4FA2-9405-D8EFFBB8D22F}" type="presOf" srcId="{19BA8DC0-5AE4-4846-8C9E-97E7BB849A32}" destId="{8544E5CC-259F-426D-B4A3-FB8296190D02}" srcOrd="0" destOrd="0" presId="urn:microsoft.com/office/officeart/2005/8/layout/hierarchy2"/>
    <dgm:cxn modelId="{2380CBEE-51D2-4A81-8D56-200CE870BD70}" srcId="{83EDCED1-8A5F-46AF-AE15-B7EC591913C0}" destId="{97EED2AF-6215-491B-AB83-4DE9478C0A26}" srcOrd="5" destOrd="0" parTransId="{FA4A97D3-DB8F-4FF4-A116-A437F70A7391}" sibTransId="{B95AD740-B909-4BDB-8809-4C11A112D449}"/>
    <dgm:cxn modelId="{CB2E82F3-A5B7-4CC8-8294-92AC35778FAE}" type="presOf" srcId="{CFFA47B0-6513-49F6-AFED-15C6BBCFBE91}" destId="{DA8F90AC-430D-43A3-B465-F491B8B18EDC}" srcOrd="1" destOrd="0" presId="urn:microsoft.com/office/officeart/2005/8/layout/hierarchy2"/>
    <dgm:cxn modelId="{A2502DA2-B211-4CFE-A477-8B722DD25CF6}" srcId="{A2A91B0D-BCF4-4BF9-AB8C-DE180197439F}" destId="{83EDCED1-8A5F-46AF-AE15-B7EC591913C0}" srcOrd="0" destOrd="0" parTransId="{5DA996E2-D9CF-42DC-A400-C9488839AFEB}" sibTransId="{F7E3A7B7-65E8-439F-A73B-BD19E2A703A4}"/>
    <dgm:cxn modelId="{F92F635C-42C3-46CC-B3B7-FE9B6EE8D996}" type="presOf" srcId="{1EFF4FBA-5330-4F92-8CB8-A2A86AE323CA}" destId="{C4D9C069-2A7F-46FE-A8A5-0BA32CACF951}" srcOrd="0" destOrd="0" presId="urn:microsoft.com/office/officeart/2005/8/layout/hierarchy2"/>
    <dgm:cxn modelId="{7E054648-FADC-407F-BDC1-64B517862B57}" srcId="{83EDCED1-8A5F-46AF-AE15-B7EC591913C0}" destId="{82D454A5-F005-4EC8-B7A5-EABAF9902D88}" srcOrd="2" destOrd="0" parTransId="{589FE271-34B4-45F3-8907-62EEE7607A07}" sibTransId="{59EFF71A-D44C-4627-A09A-980A9EED2C0F}"/>
    <dgm:cxn modelId="{322719BA-92F6-4B84-81CA-BADCDC5706A1}" type="presOf" srcId="{83EDCED1-8A5F-46AF-AE15-B7EC591913C0}" destId="{4CDC83CF-5F79-4847-A478-9F2507169969}" srcOrd="0" destOrd="0" presId="urn:microsoft.com/office/officeart/2005/8/layout/hierarchy2"/>
    <dgm:cxn modelId="{A5DB5722-A130-4BAF-B44F-23EB92F6BBF4}" type="presOf" srcId="{887B4F79-8AB9-4D01-B2A9-45FB89C5E0D6}" destId="{4FF70776-E2DA-4D4D-842A-BCA126FC404B}" srcOrd="0" destOrd="0" presId="urn:microsoft.com/office/officeart/2005/8/layout/hierarchy2"/>
    <dgm:cxn modelId="{256BCCC1-573F-4F84-B10B-9B1B02D8E6CB}" srcId="{83EDCED1-8A5F-46AF-AE15-B7EC591913C0}" destId="{D5284458-FBE2-4901-9A44-12FC75E3CB82}" srcOrd="0" destOrd="0" parTransId="{CFFA47B0-6513-49F6-AFED-15C6BBCFBE91}" sibTransId="{CE9C05E8-800B-4E23-86D2-793CD2C1A842}"/>
    <dgm:cxn modelId="{14105F87-776A-4F6C-A116-C4233608CAFD}" type="presOf" srcId="{FA4A97D3-DB8F-4FF4-A116-A437F70A7391}" destId="{D03B286C-6C86-4582-9E66-057FA0798734}" srcOrd="0" destOrd="0" presId="urn:microsoft.com/office/officeart/2005/8/layout/hierarchy2"/>
    <dgm:cxn modelId="{4A520077-8ADB-43DF-9AA5-73D09345803A}" srcId="{83EDCED1-8A5F-46AF-AE15-B7EC591913C0}" destId="{F2777C4C-9C12-45E3-B467-43DBECCA0EEF}" srcOrd="1" destOrd="0" parTransId="{2E95C37B-EA06-4E01-A3C4-14DDB24A3B36}" sibTransId="{53BB1C08-8414-4AC9-AC72-E54194BB0381}"/>
    <dgm:cxn modelId="{CAD3AFBC-69B8-4EFB-ABCE-0ADBB56CC4DA}" srcId="{83EDCED1-8A5F-46AF-AE15-B7EC591913C0}" destId="{19BA8DC0-5AE4-4846-8C9E-97E7BB849A32}" srcOrd="3" destOrd="0" parTransId="{126402B9-F248-42B7-A36F-B7D67EA12ECB}" sibTransId="{D7B90BA8-BAB7-4617-823C-BC21C5B2D8EC}"/>
    <dgm:cxn modelId="{A3E5C182-D42D-4E20-B255-7AC8AA98A85F}" type="presOf" srcId="{126402B9-F248-42B7-A36F-B7D67EA12ECB}" destId="{D55260D5-5A6E-4BC4-9F14-087583234B20}" srcOrd="1" destOrd="0" presId="urn:microsoft.com/office/officeart/2005/8/layout/hierarchy2"/>
    <dgm:cxn modelId="{8F9BA8C1-3A9F-4C30-A44F-2B5AD4AD8F32}" type="presOf" srcId="{A2A91B0D-BCF4-4BF9-AB8C-DE180197439F}" destId="{1B1EAA50-32B4-4A73-8433-977EBF16B855}" srcOrd="0" destOrd="0" presId="urn:microsoft.com/office/officeart/2005/8/layout/hierarchy2"/>
    <dgm:cxn modelId="{6E1A2DF4-9C8F-4ABA-A17E-2D8384903BF5}" type="presOf" srcId="{1EFF4FBA-5330-4F92-8CB8-A2A86AE323CA}" destId="{016AD153-FA0D-4CCA-A9DC-B7425A86A00B}" srcOrd="1" destOrd="0" presId="urn:microsoft.com/office/officeart/2005/8/layout/hierarchy2"/>
    <dgm:cxn modelId="{7B31EF2C-2D7B-42A2-B7BE-B0FF5359B731}" type="presOf" srcId="{82D454A5-F005-4EC8-B7A5-EABAF9902D88}" destId="{37FABE6E-15AA-45CD-AA7D-3A9DA41DD6B0}" srcOrd="0" destOrd="0" presId="urn:microsoft.com/office/officeart/2005/8/layout/hierarchy2"/>
    <dgm:cxn modelId="{61B3D04F-73DD-42FE-B346-9B51727EA67A}" type="presOf" srcId="{2E95C37B-EA06-4E01-A3C4-14DDB24A3B36}" destId="{9C63134C-5276-4B2D-AF99-F1E0CFCFF69F}" srcOrd="0" destOrd="0" presId="urn:microsoft.com/office/officeart/2005/8/layout/hierarchy2"/>
    <dgm:cxn modelId="{1FC495BF-1307-4BFD-9AFB-1D9E916AE109}" type="presOf" srcId="{589FE271-34B4-45F3-8907-62EEE7607A07}" destId="{C7EFA14A-57D5-487D-9FB5-19ABCF562542}" srcOrd="1" destOrd="0" presId="urn:microsoft.com/office/officeart/2005/8/layout/hierarchy2"/>
    <dgm:cxn modelId="{22478A5B-44A6-443C-BAC4-9055526A3653}" type="presParOf" srcId="{1B1EAA50-32B4-4A73-8433-977EBF16B855}" destId="{C5BCE1A5-BA02-4128-B440-3FF79031CF53}" srcOrd="0" destOrd="0" presId="urn:microsoft.com/office/officeart/2005/8/layout/hierarchy2"/>
    <dgm:cxn modelId="{67809E03-F5F1-4817-BE34-FE7794B5F734}" type="presParOf" srcId="{C5BCE1A5-BA02-4128-B440-3FF79031CF53}" destId="{4CDC83CF-5F79-4847-A478-9F2507169969}" srcOrd="0" destOrd="0" presId="urn:microsoft.com/office/officeart/2005/8/layout/hierarchy2"/>
    <dgm:cxn modelId="{25362904-E08D-43C4-BF44-56BD20484CC0}" type="presParOf" srcId="{C5BCE1A5-BA02-4128-B440-3FF79031CF53}" destId="{46FE79E9-08DC-4BFD-8455-E228B5BCD6C8}" srcOrd="1" destOrd="0" presId="urn:microsoft.com/office/officeart/2005/8/layout/hierarchy2"/>
    <dgm:cxn modelId="{D271E4B1-DECF-42ED-A52E-6271AF81BBE1}" type="presParOf" srcId="{46FE79E9-08DC-4BFD-8455-E228B5BCD6C8}" destId="{2E97D0E1-1DA4-4B5D-98E3-649C4859BC51}" srcOrd="0" destOrd="0" presId="urn:microsoft.com/office/officeart/2005/8/layout/hierarchy2"/>
    <dgm:cxn modelId="{9B80651E-4179-49C2-A667-8A50A3F24589}" type="presParOf" srcId="{2E97D0E1-1DA4-4B5D-98E3-649C4859BC51}" destId="{DA8F90AC-430D-43A3-B465-F491B8B18EDC}" srcOrd="0" destOrd="0" presId="urn:microsoft.com/office/officeart/2005/8/layout/hierarchy2"/>
    <dgm:cxn modelId="{E23574FF-2D7E-4AF4-89EC-D138253BB983}" type="presParOf" srcId="{46FE79E9-08DC-4BFD-8455-E228B5BCD6C8}" destId="{3360F12C-BC75-4622-BA1F-36372BE4B4CA}" srcOrd="1" destOrd="0" presId="urn:microsoft.com/office/officeart/2005/8/layout/hierarchy2"/>
    <dgm:cxn modelId="{79F7AD27-4027-4C79-889D-BA7B76D4B39D}" type="presParOf" srcId="{3360F12C-BC75-4622-BA1F-36372BE4B4CA}" destId="{5C8C00CF-CBAB-484B-B374-76730C119433}" srcOrd="0" destOrd="0" presId="urn:microsoft.com/office/officeart/2005/8/layout/hierarchy2"/>
    <dgm:cxn modelId="{188AE483-67B0-4A9A-B5F6-5FB292CA70E7}" type="presParOf" srcId="{3360F12C-BC75-4622-BA1F-36372BE4B4CA}" destId="{531B797D-B2BB-4BC2-83FF-35F32CD04650}" srcOrd="1" destOrd="0" presId="urn:microsoft.com/office/officeart/2005/8/layout/hierarchy2"/>
    <dgm:cxn modelId="{E1CB1E5E-DA4F-4941-A30D-C5DBFF13B0B3}" type="presParOf" srcId="{46FE79E9-08DC-4BFD-8455-E228B5BCD6C8}" destId="{9C63134C-5276-4B2D-AF99-F1E0CFCFF69F}" srcOrd="2" destOrd="0" presId="urn:microsoft.com/office/officeart/2005/8/layout/hierarchy2"/>
    <dgm:cxn modelId="{92669118-33D7-4044-AB81-1B70DA76C6AF}" type="presParOf" srcId="{9C63134C-5276-4B2D-AF99-F1E0CFCFF69F}" destId="{B5379E64-CE58-4F69-A0CB-8A81081298DD}" srcOrd="0" destOrd="0" presId="urn:microsoft.com/office/officeart/2005/8/layout/hierarchy2"/>
    <dgm:cxn modelId="{58E4DF07-256D-4B72-854D-129C46A95F44}" type="presParOf" srcId="{46FE79E9-08DC-4BFD-8455-E228B5BCD6C8}" destId="{653E28C9-9A5B-4CB4-BC1A-71C9B1C4B087}" srcOrd="3" destOrd="0" presId="urn:microsoft.com/office/officeart/2005/8/layout/hierarchy2"/>
    <dgm:cxn modelId="{86E0A6A8-B885-4E34-BFFC-481786F1C6B6}" type="presParOf" srcId="{653E28C9-9A5B-4CB4-BC1A-71C9B1C4B087}" destId="{2605D19F-14ED-4D9F-BFAA-6CA1ED732077}" srcOrd="0" destOrd="0" presId="urn:microsoft.com/office/officeart/2005/8/layout/hierarchy2"/>
    <dgm:cxn modelId="{1D3393B6-7D78-46FF-B1F5-E86C979145E4}" type="presParOf" srcId="{653E28C9-9A5B-4CB4-BC1A-71C9B1C4B087}" destId="{DFFD4B5C-3DF3-445B-90CE-CBB28DE281D2}" srcOrd="1" destOrd="0" presId="urn:microsoft.com/office/officeart/2005/8/layout/hierarchy2"/>
    <dgm:cxn modelId="{D7A78805-F308-4043-9004-D212F1AC8AE5}" type="presParOf" srcId="{46FE79E9-08DC-4BFD-8455-E228B5BCD6C8}" destId="{DA959C1B-3358-4B5A-B7D5-AA3AAF7C8C3F}" srcOrd="4" destOrd="0" presId="urn:microsoft.com/office/officeart/2005/8/layout/hierarchy2"/>
    <dgm:cxn modelId="{76E4FC82-2C40-45DD-99A0-0147BE7CC32B}" type="presParOf" srcId="{DA959C1B-3358-4B5A-B7D5-AA3AAF7C8C3F}" destId="{C7EFA14A-57D5-487D-9FB5-19ABCF562542}" srcOrd="0" destOrd="0" presId="urn:microsoft.com/office/officeart/2005/8/layout/hierarchy2"/>
    <dgm:cxn modelId="{CB7773F3-5D81-4D69-AF04-082DE1F7A2EE}" type="presParOf" srcId="{46FE79E9-08DC-4BFD-8455-E228B5BCD6C8}" destId="{A701A74B-7B1A-4D45-936F-9AC82ADC2D3E}" srcOrd="5" destOrd="0" presId="urn:microsoft.com/office/officeart/2005/8/layout/hierarchy2"/>
    <dgm:cxn modelId="{D8F53380-9EEE-4A55-BBB0-696BE48664D4}" type="presParOf" srcId="{A701A74B-7B1A-4D45-936F-9AC82ADC2D3E}" destId="{37FABE6E-15AA-45CD-AA7D-3A9DA41DD6B0}" srcOrd="0" destOrd="0" presId="urn:microsoft.com/office/officeart/2005/8/layout/hierarchy2"/>
    <dgm:cxn modelId="{D678344A-58F1-4EDB-9EA0-4595C5AED3D8}" type="presParOf" srcId="{A701A74B-7B1A-4D45-936F-9AC82ADC2D3E}" destId="{239BB669-F020-450C-88F9-652135EA29B5}" srcOrd="1" destOrd="0" presId="urn:microsoft.com/office/officeart/2005/8/layout/hierarchy2"/>
    <dgm:cxn modelId="{E5C92142-D648-4E9F-B62F-1B9BFB49B3DA}" type="presParOf" srcId="{46FE79E9-08DC-4BFD-8455-E228B5BCD6C8}" destId="{8A731A46-2F9A-4CCF-AD3F-876B513F685F}" srcOrd="6" destOrd="0" presId="urn:microsoft.com/office/officeart/2005/8/layout/hierarchy2"/>
    <dgm:cxn modelId="{BBF53533-EAF2-44AB-BD5B-043A3DABD2DC}" type="presParOf" srcId="{8A731A46-2F9A-4CCF-AD3F-876B513F685F}" destId="{D55260D5-5A6E-4BC4-9F14-087583234B20}" srcOrd="0" destOrd="0" presId="urn:microsoft.com/office/officeart/2005/8/layout/hierarchy2"/>
    <dgm:cxn modelId="{3E4A3211-F6D8-4C87-9331-0842FBF58C4E}" type="presParOf" srcId="{46FE79E9-08DC-4BFD-8455-E228B5BCD6C8}" destId="{059C2888-DCA0-4B46-8AEF-4BD3DD17EA3C}" srcOrd="7" destOrd="0" presId="urn:microsoft.com/office/officeart/2005/8/layout/hierarchy2"/>
    <dgm:cxn modelId="{2626F7C5-33DC-4209-AFCF-758BC5F0C7CC}" type="presParOf" srcId="{059C2888-DCA0-4B46-8AEF-4BD3DD17EA3C}" destId="{8544E5CC-259F-426D-B4A3-FB8296190D02}" srcOrd="0" destOrd="0" presId="urn:microsoft.com/office/officeart/2005/8/layout/hierarchy2"/>
    <dgm:cxn modelId="{FB239387-44B7-4ADC-898A-FF4D3E0AC15F}" type="presParOf" srcId="{059C2888-DCA0-4B46-8AEF-4BD3DD17EA3C}" destId="{4174BC39-A20E-46C1-8FBB-86768BCDF6CE}" srcOrd="1" destOrd="0" presId="urn:microsoft.com/office/officeart/2005/8/layout/hierarchy2"/>
    <dgm:cxn modelId="{A9AE2BBC-DD87-4A60-933D-560F5EFEF4E2}" type="presParOf" srcId="{46FE79E9-08DC-4BFD-8455-E228B5BCD6C8}" destId="{C4D9C069-2A7F-46FE-A8A5-0BA32CACF951}" srcOrd="8" destOrd="0" presId="urn:microsoft.com/office/officeart/2005/8/layout/hierarchy2"/>
    <dgm:cxn modelId="{31B4959D-CA48-49BA-AAE6-3BD8796AFC8C}" type="presParOf" srcId="{C4D9C069-2A7F-46FE-A8A5-0BA32CACF951}" destId="{016AD153-FA0D-4CCA-A9DC-B7425A86A00B}" srcOrd="0" destOrd="0" presId="urn:microsoft.com/office/officeart/2005/8/layout/hierarchy2"/>
    <dgm:cxn modelId="{5EB8DCF4-7AE6-4AC2-A8F4-224176FD1B19}" type="presParOf" srcId="{46FE79E9-08DC-4BFD-8455-E228B5BCD6C8}" destId="{D320164D-6ED0-4296-B992-55F03D7E9D15}" srcOrd="9" destOrd="0" presId="urn:microsoft.com/office/officeart/2005/8/layout/hierarchy2"/>
    <dgm:cxn modelId="{BD9A0C03-37B7-4E9B-B897-C37F9767FA0D}" type="presParOf" srcId="{D320164D-6ED0-4296-B992-55F03D7E9D15}" destId="{4FF70776-E2DA-4D4D-842A-BCA126FC404B}" srcOrd="0" destOrd="0" presId="urn:microsoft.com/office/officeart/2005/8/layout/hierarchy2"/>
    <dgm:cxn modelId="{03DFB074-5E39-4D6E-8F6A-FDD014179A64}" type="presParOf" srcId="{D320164D-6ED0-4296-B992-55F03D7E9D15}" destId="{B9706E28-ADD4-495F-AF95-4E13C4BBA063}" srcOrd="1" destOrd="0" presId="urn:microsoft.com/office/officeart/2005/8/layout/hierarchy2"/>
    <dgm:cxn modelId="{F94F5A3E-5C44-4A1B-B519-94421B8C7363}" type="presParOf" srcId="{46FE79E9-08DC-4BFD-8455-E228B5BCD6C8}" destId="{D03B286C-6C86-4582-9E66-057FA0798734}" srcOrd="10" destOrd="0" presId="urn:microsoft.com/office/officeart/2005/8/layout/hierarchy2"/>
    <dgm:cxn modelId="{A993EB3C-1E2A-4934-8414-7B85F4120E89}" type="presParOf" srcId="{D03B286C-6C86-4582-9E66-057FA0798734}" destId="{4E449354-CDB1-4678-BB54-74FD098E7B41}" srcOrd="0" destOrd="0" presId="urn:microsoft.com/office/officeart/2005/8/layout/hierarchy2"/>
    <dgm:cxn modelId="{D5FE5283-8E6C-41B9-9473-A42904237B62}" type="presParOf" srcId="{46FE79E9-08DC-4BFD-8455-E228B5BCD6C8}" destId="{D3185E7B-00DA-45FA-B5A9-0181741273EB}" srcOrd="11" destOrd="0" presId="urn:microsoft.com/office/officeart/2005/8/layout/hierarchy2"/>
    <dgm:cxn modelId="{84F7F11C-D6E6-4B72-AFCB-A2E523055971}" type="presParOf" srcId="{D3185E7B-00DA-45FA-B5A9-0181741273EB}" destId="{40842C5C-A76C-44A9-B5E8-26CDA97CCD05}" srcOrd="0" destOrd="0" presId="urn:microsoft.com/office/officeart/2005/8/layout/hierarchy2"/>
    <dgm:cxn modelId="{94B490F4-6BF3-42F0-BA9B-A2F692D1098B}" type="presParOf" srcId="{D3185E7B-00DA-45FA-B5A9-0181741273EB}" destId="{4DE50834-CA76-43A3-84F8-2FE9E745B63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112B3C-26C2-4E58-BE80-FA7C6AB1F0D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300846-EB3B-42B7-AF25-8C54BD37806A}">
      <dgm:prSet phldrT="[Текст]" custT="1"/>
      <dgm:spPr/>
      <dgm:t>
        <a:bodyPr/>
        <a:lstStyle/>
        <a:p>
          <a:pPr algn="ctr"/>
          <a:endParaRPr lang="ru-RU" sz="1800" b="1" dirty="0" smtClean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</a:endParaRPr>
        </a:p>
        <a:p>
          <a:pPr algn="ctr"/>
          <a:r>
            <a: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Соответствие возрастным возможностям детей  и содержанию программы</a:t>
          </a:r>
        </a:p>
        <a:p>
          <a:pPr algn="ctr"/>
          <a:endParaRPr lang="ru-RU" sz="10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52CC69A-C3D1-4D80-BB9D-5CD6BDB320CE}" type="parTrans" cxnId="{BFCCD90B-B255-49BC-B7E1-AE0C65B3AF06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5E2A48C-41DA-4858-BD09-36F2D6C58C31}" type="sibTrans" cxnId="{BFCCD90B-B255-49BC-B7E1-AE0C65B3AF06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81C7805-D3BB-4009-8268-8A07FC730D0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Средства </a:t>
          </a:r>
          <a:r>
            <a:rPr lang="ru-RU" sz="1600" b="1" dirty="0" err="1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обучения,в</a:t>
          </a:r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 т. ч. технические, соответствующие материалы, в т. ч. расходные, игровые, спортивные, оздоровительное оборудование, инвентарь</a:t>
          </a:r>
          <a:r>
            <a:rPr lang="ru-RU" sz="11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.</a:t>
          </a:r>
          <a:endParaRPr lang="ru-RU" sz="11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A47EE55-0C63-48A7-A99D-59192A0A8E30}" type="parTrans" cxnId="{4BE623A0-1B5C-463E-9EC9-A220D4B9EA67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F1D25DA-7E3B-4BB0-A6C4-7FBA60988A55}" type="sibTrans" cxnId="{4BE623A0-1B5C-463E-9EC9-A220D4B9EA67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1871BF8-8FC9-46FB-B433-2329FB483EB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Игровая, познавательная, исследовательская и творческая активность детей, экспериментирование с доступными материалами </a:t>
          </a:r>
          <a:r>
            <a:rPr lang="ru-RU" sz="10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.  </a:t>
          </a:r>
          <a:endParaRPr lang="ru-RU" sz="10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046F2F3-2F54-4AB3-AE01-BFFF7854C26A}" type="parTrans" cxnId="{F508F059-CED3-40D7-9402-26973EE0CB4A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BF2911E-B032-46D7-924A-1F8C4DA96E11}" type="sibTrans" cxnId="{F508F059-CED3-40D7-9402-26973EE0CB4A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2E19480-AE45-43E8-A684-A4893D564E51}">
      <dgm:prSet phldrT="[Текст]" custT="1"/>
      <dgm:spPr/>
      <dgm:t>
        <a:bodyPr/>
        <a:lstStyle/>
        <a:p>
          <a:endParaRPr lang="ru-RU" sz="1400" b="1" dirty="0" smtClean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</a:endParaRPr>
        </a:p>
        <a:p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Двигательная активность, в т.ч. развитие крупной и мелкой моторики, участие в </a:t>
          </a:r>
          <a:r>
            <a:rPr lang="ru-RU" sz="1400" b="1" dirty="0" err="1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п</a:t>
          </a:r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/и </a:t>
          </a:r>
          <a:r>
            <a:rPr lang="ru-RU" sz="1400" b="1" dirty="0" err="1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и</a:t>
          </a:r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 соревнованиях.</a:t>
          </a:r>
        </a:p>
        <a:p>
          <a:endParaRPr lang="ru-RU" sz="10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A0A1C29-3AB8-41FD-A004-AE07A3E7B5B1}" type="parTrans" cxnId="{912DFD1E-C6A4-415D-9D61-94A39240E5FA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8649629-F707-487E-AC68-CAE78516ECC6}" type="sibTrans" cxnId="{912DFD1E-C6A4-415D-9D61-94A39240E5FA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26B96DD-28DD-4F91-B1BC-07DC930B0B3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Возможность самовыражения </a:t>
          </a:r>
        </a:p>
        <a:p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детей.</a:t>
          </a:r>
          <a:endParaRPr lang="ru-RU" sz="2000" b="1" dirty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</a:endParaRPr>
        </a:p>
      </dgm:t>
    </dgm:pt>
    <dgm:pt modelId="{41F956AE-64D4-4E24-B1DF-07CDD2FF2E28}" type="parTrans" cxnId="{157C2293-F1A0-4EFE-A21D-8969935D68A9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EDE2947-07A0-4755-B6E1-CB8835268B03}" type="sibTrans" cxnId="{157C2293-F1A0-4EFE-A21D-8969935D68A9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078CDF2-0173-4896-959F-E4324BD8FC8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Эмоциональное благополучие детей во  взаимодействии  с предметно-пространственным окружением.</a:t>
          </a:r>
        </a:p>
      </dgm:t>
    </dgm:pt>
    <dgm:pt modelId="{93A29150-B05E-48E7-AFE9-731B37202402}" type="parTrans" cxnId="{79655B6F-43F2-42A8-9227-680D7BE0100F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07390FC-2148-437A-BC4A-251085D99A30}" type="sibTrans" cxnId="{79655B6F-43F2-42A8-9227-680D7BE0100F}">
      <dgm:prSet/>
      <dgm:spPr/>
      <dgm:t>
        <a:bodyPr/>
        <a:lstStyle/>
        <a:p>
          <a:endParaRPr lang="ru-RU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FB8CC6A-D2EC-4D10-A19D-EBB81BDD7E06}" type="pres">
      <dgm:prSet presAssocID="{C8112B3C-26C2-4E58-BE80-FA7C6AB1F0D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A3CD4C-C57E-4A62-BAB7-AF18537B1D41}" type="pres">
      <dgm:prSet presAssocID="{19300846-EB3B-42B7-AF25-8C54BD37806A}" presName="root1" presStyleCnt="0"/>
      <dgm:spPr/>
    </dgm:pt>
    <dgm:pt modelId="{CCB2A3FB-71F5-487A-9680-DD98318A0222}" type="pres">
      <dgm:prSet presAssocID="{19300846-EB3B-42B7-AF25-8C54BD37806A}" presName="LevelOneTextNode" presStyleLbl="node0" presStyleIdx="0" presStyleCnt="1" custScaleY="161321" custLinFactNeighborX="-393" custLinFactNeighborY="-9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8F57EF-BB66-46E0-8DD0-8BC7A8A7D472}" type="pres">
      <dgm:prSet presAssocID="{19300846-EB3B-42B7-AF25-8C54BD37806A}" presName="level2hierChild" presStyleCnt="0"/>
      <dgm:spPr/>
    </dgm:pt>
    <dgm:pt modelId="{0535C6BA-88A0-44DF-8FDB-C2EB236F562D}" type="pres">
      <dgm:prSet presAssocID="{EA47EE55-0C63-48A7-A99D-59192A0A8E30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261F41B9-E931-4C95-B64F-57EBDBDCE878}" type="pres">
      <dgm:prSet presAssocID="{EA47EE55-0C63-48A7-A99D-59192A0A8E30}" presName="connTx" presStyleLbl="parChTrans1D2" presStyleIdx="0" presStyleCnt="1"/>
      <dgm:spPr/>
      <dgm:t>
        <a:bodyPr/>
        <a:lstStyle/>
        <a:p>
          <a:endParaRPr lang="ru-RU"/>
        </a:p>
      </dgm:t>
    </dgm:pt>
    <dgm:pt modelId="{F09F27F6-C4A5-48BE-9F09-B0EA9123BD4E}" type="pres">
      <dgm:prSet presAssocID="{C81C7805-D3BB-4009-8268-8A07FC730D0D}" presName="root2" presStyleCnt="0"/>
      <dgm:spPr/>
    </dgm:pt>
    <dgm:pt modelId="{BC3B3929-EB89-4F1E-8D68-7C9739ADBBBA}" type="pres">
      <dgm:prSet presAssocID="{C81C7805-D3BB-4009-8268-8A07FC730D0D}" presName="LevelTwoTextNode" presStyleLbl="node2" presStyleIdx="0" presStyleCnt="1" custScaleX="113445" custScaleY="1790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B738CA-8FFE-411D-A4A6-48F4F7243874}" type="pres">
      <dgm:prSet presAssocID="{C81C7805-D3BB-4009-8268-8A07FC730D0D}" presName="level3hierChild" presStyleCnt="0"/>
      <dgm:spPr/>
    </dgm:pt>
    <dgm:pt modelId="{F3BD0978-3A4D-4F8A-A309-418A8F417A13}" type="pres">
      <dgm:prSet presAssocID="{4046F2F3-2F54-4AB3-AE01-BFFF7854C26A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8C83518F-C572-47E7-B96E-1D6073D869E5}" type="pres">
      <dgm:prSet presAssocID="{4046F2F3-2F54-4AB3-AE01-BFFF7854C26A}" presName="connTx" presStyleLbl="parChTrans1D3" presStyleIdx="0" presStyleCnt="4"/>
      <dgm:spPr/>
      <dgm:t>
        <a:bodyPr/>
        <a:lstStyle/>
        <a:p>
          <a:endParaRPr lang="ru-RU"/>
        </a:p>
      </dgm:t>
    </dgm:pt>
    <dgm:pt modelId="{41664D93-9609-47DA-9FFE-B448EDA9A3C9}" type="pres">
      <dgm:prSet presAssocID="{01871BF8-8FC9-46FB-B433-2329FB483EB5}" presName="root2" presStyleCnt="0"/>
      <dgm:spPr/>
    </dgm:pt>
    <dgm:pt modelId="{D2CFA3A5-D7C6-46DB-92C8-90EDB0A99F79}" type="pres">
      <dgm:prSet presAssocID="{01871BF8-8FC9-46FB-B433-2329FB483EB5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1C9E62-6A1B-4D88-BB8F-DB5313BD6495}" type="pres">
      <dgm:prSet presAssocID="{01871BF8-8FC9-46FB-B433-2329FB483EB5}" presName="level3hierChild" presStyleCnt="0"/>
      <dgm:spPr/>
    </dgm:pt>
    <dgm:pt modelId="{2B96E488-2FB4-4239-8D3C-BE3317EA19C5}" type="pres">
      <dgm:prSet presAssocID="{DA0A1C29-3AB8-41FD-A004-AE07A3E7B5B1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BC9F0684-DA9F-4DC1-ADE5-2FB83E9EE6B5}" type="pres">
      <dgm:prSet presAssocID="{DA0A1C29-3AB8-41FD-A004-AE07A3E7B5B1}" presName="connTx" presStyleLbl="parChTrans1D3" presStyleIdx="1" presStyleCnt="4"/>
      <dgm:spPr/>
      <dgm:t>
        <a:bodyPr/>
        <a:lstStyle/>
        <a:p>
          <a:endParaRPr lang="ru-RU"/>
        </a:p>
      </dgm:t>
    </dgm:pt>
    <dgm:pt modelId="{92217DF5-00BF-4ECF-9FB9-6A0E2A96E2D6}" type="pres">
      <dgm:prSet presAssocID="{12E19480-AE45-43E8-A684-A4893D564E51}" presName="root2" presStyleCnt="0"/>
      <dgm:spPr/>
    </dgm:pt>
    <dgm:pt modelId="{3F079E42-34C5-4AA1-B4D8-86079F5D7454}" type="pres">
      <dgm:prSet presAssocID="{12E19480-AE45-43E8-A684-A4893D564E5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0DA9BD-56AA-43B0-AC0E-68B32C051F1F}" type="pres">
      <dgm:prSet presAssocID="{12E19480-AE45-43E8-A684-A4893D564E51}" presName="level3hierChild" presStyleCnt="0"/>
      <dgm:spPr/>
    </dgm:pt>
    <dgm:pt modelId="{437D4BC7-95DB-435E-B95C-DE3F2EF1CFCE}" type="pres">
      <dgm:prSet presAssocID="{41F956AE-64D4-4E24-B1DF-07CDD2FF2E28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44FA7A34-D540-440F-98A8-E4B8336DE861}" type="pres">
      <dgm:prSet presAssocID="{41F956AE-64D4-4E24-B1DF-07CDD2FF2E28}" presName="connTx" presStyleLbl="parChTrans1D3" presStyleIdx="2" presStyleCnt="4"/>
      <dgm:spPr/>
      <dgm:t>
        <a:bodyPr/>
        <a:lstStyle/>
        <a:p>
          <a:endParaRPr lang="ru-RU"/>
        </a:p>
      </dgm:t>
    </dgm:pt>
    <dgm:pt modelId="{88AFF8B5-4E51-43E2-8133-02E417CE1261}" type="pres">
      <dgm:prSet presAssocID="{B26B96DD-28DD-4F91-B1BC-07DC930B0B3F}" presName="root2" presStyleCnt="0"/>
      <dgm:spPr/>
    </dgm:pt>
    <dgm:pt modelId="{3CBCD24F-97FD-44EF-8B1A-E05D2CCBCDF0}" type="pres">
      <dgm:prSet presAssocID="{B26B96DD-28DD-4F91-B1BC-07DC930B0B3F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70571D-0DB8-47AB-B406-5CFCDD700464}" type="pres">
      <dgm:prSet presAssocID="{B26B96DD-28DD-4F91-B1BC-07DC930B0B3F}" presName="level3hierChild" presStyleCnt="0"/>
      <dgm:spPr/>
    </dgm:pt>
    <dgm:pt modelId="{C93312BE-9FBB-4364-9814-61B0A2701484}" type="pres">
      <dgm:prSet presAssocID="{93A29150-B05E-48E7-AFE9-731B37202402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38D001E4-E130-4E9F-9AD6-083D7BCAC36C}" type="pres">
      <dgm:prSet presAssocID="{93A29150-B05E-48E7-AFE9-731B37202402}" presName="connTx" presStyleLbl="parChTrans1D3" presStyleIdx="3" presStyleCnt="4"/>
      <dgm:spPr/>
      <dgm:t>
        <a:bodyPr/>
        <a:lstStyle/>
        <a:p>
          <a:endParaRPr lang="ru-RU"/>
        </a:p>
      </dgm:t>
    </dgm:pt>
    <dgm:pt modelId="{A943E6E0-126D-465D-8F93-EA3EA2A0964A}" type="pres">
      <dgm:prSet presAssocID="{5078CDF2-0173-4896-959F-E4324BD8FC88}" presName="root2" presStyleCnt="0"/>
      <dgm:spPr/>
    </dgm:pt>
    <dgm:pt modelId="{06703B44-320D-4478-8F3B-97B9932F5022}" type="pres">
      <dgm:prSet presAssocID="{5078CDF2-0173-4896-959F-E4324BD8FC8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88D51A-C304-4108-A190-359C1E9D170D}" type="pres">
      <dgm:prSet presAssocID="{5078CDF2-0173-4896-959F-E4324BD8FC88}" presName="level3hierChild" presStyleCnt="0"/>
      <dgm:spPr/>
    </dgm:pt>
  </dgm:ptLst>
  <dgm:cxnLst>
    <dgm:cxn modelId="{4FB2A4E0-C589-419A-B2AE-780B86DB4AC5}" type="presOf" srcId="{4046F2F3-2F54-4AB3-AE01-BFFF7854C26A}" destId="{F3BD0978-3A4D-4F8A-A309-418A8F417A13}" srcOrd="0" destOrd="0" presId="urn:microsoft.com/office/officeart/2005/8/layout/hierarchy2"/>
    <dgm:cxn modelId="{BFCCD90B-B255-49BC-B7E1-AE0C65B3AF06}" srcId="{C8112B3C-26C2-4E58-BE80-FA7C6AB1F0D4}" destId="{19300846-EB3B-42B7-AF25-8C54BD37806A}" srcOrd="0" destOrd="0" parTransId="{D52CC69A-C3D1-4D80-BB9D-5CD6BDB320CE}" sibTransId="{D5E2A48C-41DA-4858-BD09-36F2D6C58C31}"/>
    <dgm:cxn modelId="{157C2293-F1A0-4EFE-A21D-8969935D68A9}" srcId="{C81C7805-D3BB-4009-8268-8A07FC730D0D}" destId="{B26B96DD-28DD-4F91-B1BC-07DC930B0B3F}" srcOrd="2" destOrd="0" parTransId="{41F956AE-64D4-4E24-B1DF-07CDD2FF2E28}" sibTransId="{4EDE2947-07A0-4755-B6E1-CB8835268B03}"/>
    <dgm:cxn modelId="{28B75C23-C611-4AE1-89C3-BD1D2EB0A10F}" type="presOf" srcId="{01871BF8-8FC9-46FB-B433-2329FB483EB5}" destId="{D2CFA3A5-D7C6-46DB-92C8-90EDB0A99F79}" srcOrd="0" destOrd="0" presId="urn:microsoft.com/office/officeart/2005/8/layout/hierarchy2"/>
    <dgm:cxn modelId="{FD6D0AA1-D056-4B53-A774-F1989A05ACA4}" type="presOf" srcId="{EA47EE55-0C63-48A7-A99D-59192A0A8E30}" destId="{261F41B9-E931-4C95-B64F-57EBDBDCE878}" srcOrd="1" destOrd="0" presId="urn:microsoft.com/office/officeart/2005/8/layout/hierarchy2"/>
    <dgm:cxn modelId="{457EFD89-292F-41FE-B808-461086C73376}" type="presOf" srcId="{EA47EE55-0C63-48A7-A99D-59192A0A8E30}" destId="{0535C6BA-88A0-44DF-8FDB-C2EB236F562D}" srcOrd="0" destOrd="0" presId="urn:microsoft.com/office/officeart/2005/8/layout/hierarchy2"/>
    <dgm:cxn modelId="{79655B6F-43F2-42A8-9227-680D7BE0100F}" srcId="{C81C7805-D3BB-4009-8268-8A07FC730D0D}" destId="{5078CDF2-0173-4896-959F-E4324BD8FC88}" srcOrd="3" destOrd="0" parTransId="{93A29150-B05E-48E7-AFE9-731B37202402}" sibTransId="{307390FC-2148-437A-BC4A-251085D99A30}"/>
    <dgm:cxn modelId="{912DFD1E-C6A4-415D-9D61-94A39240E5FA}" srcId="{C81C7805-D3BB-4009-8268-8A07FC730D0D}" destId="{12E19480-AE45-43E8-A684-A4893D564E51}" srcOrd="1" destOrd="0" parTransId="{DA0A1C29-3AB8-41FD-A004-AE07A3E7B5B1}" sibTransId="{38649629-F707-487E-AC68-CAE78516ECC6}"/>
    <dgm:cxn modelId="{4BE623A0-1B5C-463E-9EC9-A220D4B9EA67}" srcId="{19300846-EB3B-42B7-AF25-8C54BD37806A}" destId="{C81C7805-D3BB-4009-8268-8A07FC730D0D}" srcOrd="0" destOrd="0" parTransId="{EA47EE55-0C63-48A7-A99D-59192A0A8E30}" sibTransId="{DF1D25DA-7E3B-4BB0-A6C4-7FBA60988A55}"/>
    <dgm:cxn modelId="{089F1947-F59F-491B-8D2B-F19CC8DEAE20}" type="presOf" srcId="{93A29150-B05E-48E7-AFE9-731B37202402}" destId="{38D001E4-E130-4E9F-9AD6-083D7BCAC36C}" srcOrd="1" destOrd="0" presId="urn:microsoft.com/office/officeart/2005/8/layout/hierarchy2"/>
    <dgm:cxn modelId="{14273ACD-A638-4CA9-B69B-95AA9624F715}" type="presOf" srcId="{93A29150-B05E-48E7-AFE9-731B37202402}" destId="{C93312BE-9FBB-4364-9814-61B0A2701484}" srcOrd="0" destOrd="0" presId="urn:microsoft.com/office/officeart/2005/8/layout/hierarchy2"/>
    <dgm:cxn modelId="{9BDF69B2-DC75-41DE-B702-2B47DB0509DF}" type="presOf" srcId="{12E19480-AE45-43E8-A684-A4893D564E51}" destId="{3F079E42-34C5-4AA1-B4D8-86079F5D7454}" srcOrd="0" destOrd="0" presId="urn:microsoft.com/office/officeart/2005/8/layout/hierarchy2"/>
    <dgm:cxn modelId="{F508F059-CED3-40D7-9402-26973EE0CB4A}" srcId="{C81C7805-D3BB-4009-8268-8A07FC730D0D}" destId="{01871BF8-8FC9-46FB-B433-2329FB483EB5}" srcOrd="0" destOrd="0" parTransId="{4046F2F3-2F54-4AB3-AE01-BFFF7854C26A}" sibTransId="{CBF2911E-B032-46D7-924A-1F8C4DA96E11}"/>
    <dgm:cxn modelId="{18C92789-F03C-4CB9-98B2-5028E3A57550}" type="presOf" srcId="{41F956AE-64D4-4E24-B1DF-07CDD2FF2E28}" destId="{437D4BC7-95DB-435E-B95C-DE3F2EF1CFCE}" srcOrd="0" destOrd="0" presId="urn:microsoft.com/office/officeart/2005/8/layout/hierarchy2"/>
    <dgm:cxn modelId="{7A2FD2FE-1383-40B7-8B24-65029C3F1D21}" type="presOf" srcId="{B26B96DD-28DD-4F91-B1BC-07DC930B0B3F}" destId="{3CBCD24F-97FD-44EF-8B1A-E05D2CCBCDF0}" srcOrd="0" destOrd="0" presId="urn:microsoft.com/office/officeart/2005/8/layout/hierarchy2"/>
    <dgm:cxn modelId="{6AFCDE36-2156-4814-819B-2D20EEC3E97E}" type="presOf" srcId="{5078CDF2-0173-4896-959F-E4324BD8FC88}" destId="{06703B44-320D-4478-8F3B-97B9932F5022}" srcOrd="0" destOrd="0" presId="urn:microsoft.com/office/officeart/2005/8/layout/hierarchy2"/>
    <dgm:cxn modelId="{6BE0AE1B-0BE0-471F-8B18-DF522CD0A79B}" type="presOf" srcId="{C8112B3C-26C2-4E58-BE80-FA7C6AB1F0D4}" destId="{DFB8CC6A-D2EC-4D10-A19D-EBB81BDD7E06}" srcOrd="0" destOrd="0" presId="urn:microsoft.com/office/officeart/2005/8/layout/hierarchy2"/>
    <dgm:cxn modelId="{B6C51398-2A0B-48BE-8DF1-CB7A294B91B6}" type="presOf" srcId="{19300846-EB3B-42B7-AF25-8C54BD37806A}" destId="{CCB2A3FB-71F5-487A-9680-DD98318A0222}" srcOrd="0" destOrd="0" presId="urn:microsoft.com/office/officeart/2005/8/layout/hierarchy2"/>
    <dgm:cxn modelId="{28EEC298-7A20-44B4-9126-58CB952048FB}" type="presOf" srcId="{4046F2F3-2F54-4AB3-AE01-BFFF7854C26A}" destId="{8C83518F-C572-47E7-B96E-1D6073D869E5}" srcOrd="1" destOrd="0" presId="urn:microsoft.com/office/officeart/2005/8/layout/hierarchy2"/>
    <dgm:cxn modelId="{91F79D6B-F683-47EC-A3C6-2BC823A82A1E}" type="presOf" srcId="{DA0A1C29-3AB8-41FD-A004-AE07A3E7B5B1}" destId="{2B96E488-2FB4-4239-8D3C-BE3317EA19C5}" srcOrd="0" destOrd="0" presId="urn:microsoft.com/office/officeart/2005/8/layout/hierarchy2"/>
    <dgm:cxn modelId="{CA9EE714-074F-4A83-B13E-BAF0D03FDDBD}" type="presOf" srcId="{C81C7805-D3BB-4009-8268-8A07FC730D0D}" destId="{BC3B3929-EB89-4F1E-8D68-7C9739ADBBBA}" srcOrd="0" destOrd="0" presId="urn:microsoft.com/office/officeart/2005/8/layout/hierarchy2"/>
    <dgm:cxn modelId="{2C99729F-E1E3-42FA-A7AB-9DDCDDC56C79}" type="presOf" srcId="{DA0A1C29-3AB8-41FD-A004-AE07A3E7B5B1}" destId="{BC9F0684-DA9F-4DC1-ADE5-2FB83E9EE6B5}" srcOrd="1" destOrd="0" presId="urn:microsoft.com/office/officeart/2005/8/layout/hierarchy2"/>
    <dgm:cxn modelId="{2832832A-73EC-471E-97D0-34AD4B720105}" type="presOf" srcId="{41F956AE-64D4-4E24-B1DF-07CDD2FF2E28}" destId="{44FA7A34-D540-440F-98A8-E4B8336DE861}" srcOrd="1" destOrd="0" presId="urn:microsoft.com/office/officeart/2005/8/layout/hierarchy2"/>
    <dgm:cxn modelId="{DCA1D164-2A78-4800-BBD5-AE788F984BB5}" type="presParOf" srcId="{DFB8CC6A-D2EC-4D10-A19D-EBB81BDD7E06}" destId="{B9A3CD4C-C57E-4A62-BAB7-AF18537B1D41}" srcOrd="0" destOrd="0" presId="urn:microsoft.com/office/officeart/2005/8/layout/hierarchy2"/>
    <dgm:cxn modelId="{0C31D663-0110-49EB-A32D-EBC4C40EC54E}" type="presParOf" srcId="{B9A3CD4C-C57E-4A62-BAB7-AF18537B1D41}" destId="{CCB2A3FB-71F5-487A-9680-DD98318A0222}" srcOrd="0" destOrd="0" presId="urn:microsoft.com/office/officeart/2005/8/layout/hierarchy2"/>
    <dgm:cxn modelId="{70F8CD2D-BA69-4041-B4B4-9AAD8A745EB5}" type="presParOf" srcId="{B9A3CD4C-C57E-4A62-BAB7-AF18537B1D41}" destId="{C48F57EF-BB66-46E0-8DD0-8BC7A8A7D472}" srcOrd="1" destOrd="0" presId="urn:microsoft.com/office/officeart/2005/8/layout/hierarchy2"/>
    <dgm:cxn modelId="{4E2507E0-4417-4C88-AEF6-E81F6A7C1B05}" type="presParOf" srcId="{C48F57EF-BB66-46E0-8DD0-8BC7A8A7D472}" destId="{0535C6BA-88A0-44DF-8FDB-C2EB236F562D}" srcOrd="0" destOrd="0" presId="urn:microsoft.com/office/officeart/2005/8/layout/hierarchy2"/>
    <dgm:cxn modelId="{F4D077D5-149E-47FF-B979-D873432C6E62}" type="presParOf" srcId="{0535C6BA-88A0-44DF-8FDB-C2EB236F562D}" destId="{261F41B9-E931-4C95-B64F-57EBDBDCE878}" srcOrd="0" destOrd="0" presId="urn:microsoft.com/office/officeart/2005/8/layout/hierarchy2"/>
    <dgm:cxn modelId="{02E3DCD9-1FEE-40D8-819F-D29FC39A4DC1}" type="presParOf" srcId="{C48F57EF-BB66-46E0-8DD0-8BC7A8A7D472}" destId="{F09F27F6-C4A5-48BE-9F09-B0EA9123BD4E}" srcOrd="1" destOrd="0" presId="urn:microsoft.com/office/officeart/2005/8/layout/hierarchy2"/>
    <dgm:cxn modelId="{CC471D02-E57F-47C9-A4E2-AA314CA1FD1C}" type="presParOf" srcId="{F09F27F6-C4A5-48BE-9F09-B0EA9123BD4E}" destId="{BC3B3929-EB89-4F1E-8D68-7C9739ADBBBA}" srcOrd="0" destOrd="0" presId="urn:microsoft.com/office/officeart/2005/8/layout/hierarchy2"/>
    <dgm:cxn modelId="{FA851D00-1013-4BCB-9A3D-614FCDB5D3BE}" type="presParOf" srcId="{F09F27F6-C4A5-48BE-9F09-B0EA9123BD4E}" destId="{74B738CA-8FFE-411D-A4A6-48F4F7243874}" srcOrd="1" destOrd="0" presId="urn:microsoft.com/office/officeart/2005/8/layout/hierarchy2"/>
    <dgm:cxn modelId="{9F688F55-5FCE-4C37-B8D5-29D48DFAB7ED}" type="presParOf" srcId="{74B738CA-8FFE-411D-A4A6-48F4F7243874}" destId="{F3BD0978-3A4D-4F8A-A309-418A8F417A13}" srcOrd="0" destOrd="0" presId="urn:microsoft.com/office/officeart/2005/8/layout/hierarchy2"/>
    <dgm:cxn modelId="{86617D24-F92A-4700-B40B-ADACE848511D}" type="presParOf" srcId="{F3BD0978-3A4D-4F8A-A309-418A8F417A13}" destId="{8C83518F-C572-47E7-B96E-1D6073D869E5}" srcOrd="0" destOrd="0" presId="urn:microsoft.com/office/officeart/2005/8/layout/hierarchy2"/>
    <dgm:cxn modelId="{24174987-8C53-4D93-9812-362C12A969DC}" type="presParOf" srcId="{74B738CA-8FFE-411D-A4A6-48F4F7243874}" destId="{41664D93-9609-47DA-9FFE-B448EDA9A3C9}" srcOrd="1" destOrd="0" presId="urn:microsoft.com/office/officeart/2005/8/layout/hierarchy2"/>
    <dgm:cxn modelId="{E4A5C54E-E08B-40FE-A9C6-950FBE72C8C7}" type="presParOf" srcId="{41664D93-9609-47DA-9FFE-B448EDA9A3C9}" destId="{D2CFA3A5-D7C6-46DB-92C8-90EDB0A99F79}" srcOrd="0" destOrd="0" presId="urn:microsoft.com/office/officeart/2005/8/layout/hierarchy2"/>
    <dgm:cxn modelId="{7DA093CA-8C8C-4C3D-9A7F-0612E2221BB5}" type="presParOf" srcId="{41664D93-9609-47DA-9FFE-B448EDA9A3C9}" destId="{901C9E62-6A1B-4D88-BB8F-DB5313BD6495}" srcOrd="1" destOrd="0" presId="urn:microsoft.com/office/officeart/2005/8/layout/hierarchy2"/>
    <dgm:cxn modelId="{A59EB2A7-3F66-4889-BB72-C032861C2B49}" type="presParOf" srcId="{74B738CA-8FFE-411D-A4A6-48F4F7243874}" destId="{2B96E488-2FB4-4239-8D3C-BE3317EA19C5}" srcOrd="2" destOrd="0" presId="urn:microsoft.com/office/officeart/2005/8/layout/hierarchy2"/>
    <dgm:cxn modelId="{A894485D-AB40-4677-8ACD-230B923EB1C1}" type="presParOf" srcId="{2B96E488-2FB4-4239-8D3C-BE3317EA19C5}" destId="{BC9F0684-DA9F-4DC1-ADE5-2FB83E9EE6B5}" srcOrd="0" destOrd="0" presId="urn:microsoft.com/office/officeart/2005/8/layout/hierarchy2"/>
    <dgm:cxn modelId="{A550BE07-CA99-4448-9504-29AE0367C150}" type="presParOf" srcId="{74B738CA-8FFE-411D-A4A6-48F4F7243874}" destId="{92217DF5-00BF-4ECF-9FB9-6A0E2A96E2D6}" srcOrd="3" destOrd="0" presId="urn:microsoft.com/office/officeart/2005/8/layout/hierarchy2"/>
    <dgm:cxn modelId="{CD06F112-BF33-4A8E-B0BF-3E2450ACFDFD}" type="presParOf" srcId="{92217DF5-00BF-4ECF-9FB9-6A0E2A96E2D6}" destId="{3F079E42-34C5-4AA1-B4D8-86079F5D7454}" srcOrd="0" destOrd="0" presId="urn:microsoft.com/office/officeart/2005/8/layout/hierarchy2"/>
    <dgm:cxn modelId="{7A2ACD87-44CC-4C20-9489-D48C68AEA4BC}" type="presParOf" srcId="{92217DF5-00BF-4ECF-9FB9-6A0E2A96E2D6}" destId="{0A0DA9BD-56AA-43B0-AC0E-68B32C051F1F}" srcOrd="1" destOrd="0" presId="urn:microsoft.com/office/officeart/2005/8/layout/hierarchy2"/>
    <dgm:cxn modelId="{92C4225C-29B6-4EE9-968D-B13765B09D51}" type="presParOf" srcId="{74B738CA-8FFE-411D-A4A6-48F4F7243874}" destId="{437D4BC7-95DB-435E-B95C-DE3F2EF1CFCE}" srcOrd="4" destOrd="0" presId="urn:microsoft.com/office/officeart/2005/8/layout/hierarchy2"/>
    <dgm:cxn modelId="{FEADCBB6-C0CE-4A01-AA13-1B8CC1D1A8A3}" type="presParOf" srcId="{437D4BC7-95DB-435E-B95C-DE3F2EF1CFCE}" destId="{44FA7A34-D540-440F-98A8-E4B8336DE861}" srcOrd="0" destOrd="0" presId="urn:microsoft.com/office/officeart/2005/8/layout/hierarchy2"/>
    <dgm:cxn modelId="{A5DA1B7F-6292-46C8-B65C-36634F53EF9D}" type="presParOf" srcId="{74B738CA-8FFE-411D-A4A6-48F4F7243874}" destId="{88AFF8B5-4E51-43E2-8133-02E417CE1261}" srcOrd="5" destOrd="0" presId="urn:microsoft.com/office/officeart/2005/8/layout/hierarchy2"/>
    <dgm:cxn modelId="{1C4166BE-7DA1-4BFA-BD66-726F98DE0D98}" type="presParOf" srcId="{88AFF8B5-4E51-43E2-8133-02E417CE1261}" destId="{3CBCD24F-97FD-44EF-8B1A-E05D2CCBCDF0}" srcOrd="0" destOrd="0" presId="urn:microsoft.com/office/officeart/2005/8/layout/hierarchy2"/>
    <dgm:cxn modelId="{0BB13C63-F9D8-4E5A-A328-B3302C4BAE0F}" type="presParOf" srcId="{88AFF8B5-4E51-43E2-8133-02E417CE1261}" destId="{0770571D-0DB8-47AB-B406-5CFCDD700464}" srcOrd="1" destOrd="0" presId="urn:microsoft.com/office/officeart/2005/8/layout/hierarchy2"/>
    <dgm:cxn modelId="{FD1A731E-EDD8-41B0-A497-1101E125C1D1}" type="presParOf" srcId="{74B738CA-8FFE-411D-A4A6-48F4F7243874}" destId="{C93312BE-9FBB-4364-9814-61B0A2701484}" srcOrd="6" destOrd="0" presId="urn:microsoft.com/office/officeart/2005/8/layout/hierarchy2"/>
    <dgm:cxn modelId="{DF2C0B1E-FF10-4240-80B2-B195717BAA19}" type="presParOf" srcId="{C93312BE-9FBB-4364-9814-61B0A2701484}" destId="{38D001E4-E130-4E9F-9AD6-083D7BCAC36C}" srcOrd="0" destOrd="0" presId="urn:microsoft.com/office/officeart/2005/8/layout/hierarchy2"/>
    <dgm:cxn modelId="{4600E6AE-6C91-4C45-84EB-ACB865E7D569}" type="presParOf" srcId="{74B738CA-8FFE-411D-A4A6-48F4F7243874}" destId="{A943E6E0-126D-465D-8F93-EA3EA2A0964A}" srcOrd="7" destOrd="0" presId="urn:microsoft.com/office/officeart/2005/8/layout/hierarchy2"/>
    <dgm:cxn modelId="{D9E95588-2620-4CC4-8C11-E7CF76219854}" type="presParOf" srcId="{A943E6E0-126D-465D-8F93-EA3EA2A0964A}" destId="{06703B44-320D-4478-8F3B-97B9932F5022}" srcOrd="0" destOrd="0" presId="urn:microsoft.com/office/officeart/2005/8/layout/hierarchy2"/>
    <dgm:cxn modelId="{8F9405B7-0C59-41BB-99C0-63853B284C42}" type="presParOf" srcId="{A943E6E0-126D-465D-8F93-EA3EA2A0964A}" destId="{C588D51A-C304-4108-A190-359C1E9D170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18B49A-14C8-4A25-8500-E80CC761B49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E84730-F5BE-47D5-9498-E8FFF6D7074E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Полифункциональность</a:t>
          </a:r>
          <a:endParaRPr lang="ru-RU" sz="2400" b="1" dirty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</a:endParaRPr>
        </a:p>
      </dgm:t>
    </dgm:pt>
    <dgm:pt modelId="{9D6FB0C9-B285-4FF0-BFB3-11CE52832612}" type="parTrans" cxnId="{D969E114-017A-4D93-84A5-09DBF1BBC52A}">
      <dgm:prSet/>
      <dgm:spPr/>
      <dgm:t>
        <a:bodyPr/>
        <a:lstStyle/>
        <a:p>
          <a:endParaRPr lang="ru-RU"/>
        </a:p>
      </dgm:t>
    </dgm:pt>
    <dgm:pt modelId="{34C905D4-4CCD-495C-A01F-7382815621E1}" type="sibTrans" cxnId="{D969E114-017A-4D93-84A5-09DBF1BBC52A}">
      <dgm:prSet/>
      <dgm:spPr/>
      <dgm:t>
        <a:bodyPr/>
        <a:lstStyle/>
        <a:p>
          <a:endParaRPr lang="ru-RU"/>
        </a:p>
      </dgm:t>
    </dgm:pt>
    <dgm:pt modelId="{2AA8FB41-E2B9-4D4D-A937-DF88C056AA3D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Возможность разнообразного использования различных составляющих предметов среды ( детская мебель, маты, мягкие  модули, ширмы и т.д.)</a:t>
          </a:r>
          <a:endParaRPr lang="ru-RU" dirty="0"/>
        </a:p>
      </dgm:t>
    </dgm:pt>
    <dgm:pt modelId="{6D6593B8-E46A-488C-855E-2EE034B6B265}" type="parTrans" cxnId="{02B4E615-15AF-4076-A357-8626C1387F06}">
      <dgm:prSet/>
      <dgm:spPr/>
      <dgm:t>
        <a:bodyPr/>
        <a:lstStyle/>
        <a:p>
          <a:endParaRPr lang="ru-RU"/>
        </a:p>
      </dgm:t>
    </dgm:pt>
    <dgm:pt modelId="{A6377686-276C-445A-A14F-997BD06979D0}" type="sibTrans" cxnId="{02B4E615-15AF-4076-A357-8626C1387F06}">
      <dgm:prSet/>
      <dgm:spPr/>
      <dgm:t>
        <a:bodyPr/>
        <a:lstStyle/>
        <a:p>
          <a:endParaRPr lang="ru-RU"/>
        </a:p>
      </dgm:t>
    </dgm:pt>
    <dgm:pt modelId="{E9D61DFB-9D6F-4151-BC04-602BA3A1AC92}">
      <dgm:prSet/>
      <dgm:spPr/>
      <dgm:t>
        <a:bodyPr/>
        <a:lstStyle/>
        <a:p>
          <a:r>
            <a:rPr lang="ru-RU" b="1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Наличие полифункциональных предметов, в т.ч. Природных предметов пригодных для использования в разных видах детской деятельности.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</a:endParaRPr>
        </a:p>
      </dgm:t>
    </dgm:pt>
    <dgm:pt modelId="{B7E765AA-CAB1-4161-A750-D92C814EAF27}" type="parTrans" cxnId="{DA46C415-C409-4B62-BA5E-83F286197157}">
      <dgm:prSet/>
      <dgm:spPr/>
      <dgm:t>
        <a:bodyPr/>
        <a:lstStyle/>
        <a:p>
          <a:endParaRPr lang="ru-RU"/>
        </a:p>
      </dgm:t>
    </dgm:pt>
    <dgm:pt modelId="{BA1DABBA-1876-4100-8A36-3E66BD1BAE80}" type="sibTrans" cxnId="{DA46C415-C409-4B62-BA5E-83F286197157}">
      <dgm:prSet/>
      <dgm:spPr/>
      <dgm:t>
        <a:bodyPr/>
        <a:lstStyle/>
        <a:p>
          <a:endParaRPr lang="ru-RU"/>
        </a:p>
      </dgm:t>
    </dgm:pt>
    <dgm:pt modelId="{EDA756C4-76F2-400B-9423-01C2206DC2CF}" type="pres">
      <dgm:prSet presAssocID="{9218B49A-14C8-4A25-8500-E80CC761B4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78B9D2-26B2-44A0-BA68-F0E1B2CB1129}" type="pres">
      <dgm:prSet presAssocID="{05E84730-F5BE-47D5-9498-E8FFF6D7074E}" presName="hierRoot1" presStyleCnt="0"/>
      <dgm:spPr/>
    </dgm:pt>
    <dgm:pt modelId="{3A972A0E-3002-4D3B-877B-307A104B6A20}" type="pres">
      <dgm:prSet presAssocID="{05E84730-F5BE-47D5-9498-E8FFF6D7074E}" presName="composite" presStyleCnt="0"/>
      <dgm:spPr/>
    </dgm:pt>
    <dgm:pt modelId="{569DA454-DCB6-452D-A530-1A09528E5769}" type="pres">
      <dgm:prSet presAssocID="{05E84730-F5BE-47D5-9498-E8FFF6D7074E}" presName="background" presStyleLbl="node0" presStyleIdx="0" presStyleCnt="1"/>
      <dgm:spPr/>
    </dgm:pt>
    <dgm:pt modelId="{D44DE803-810C-4427-9809-3D4FBCCDC163}" type="pres">
      <dgm:prSet presAssocID="{05E84730-F5BE-47D5-9498-E8FFF6D7074E}" presName="text" presStyleLbl="fgAcc0" presStyleIdx="0" presStyleCnt="1" custScaleX="128035" custScaleY="75358" custLinFactNeighborX="-11619" custLinFactNeighborY="-16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94E9BE-DD5D-4392-813D-6007BB55FD7D}" type="pres">
      <dgm:prSet presAssocID="{05E84730-F5BE-47D5-9498-E8FFF6D7074E}" presName="hierChild2" presStyleCnt="0"/>
      <dgm:spPr/>
    </dgm:pt>
    <dgm:pt modelId="{97BCBC34-BDFF-428E-9DF0-82ECF596535B}" type="pres">
      <dgm:prSet presAssocID="{6D6593B8-E46A-488C-855E-2EE034B6B26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52D13C0-2107-4BFC-8F00-EC5D13431BDB}" type="pres">
      <dgm:prSet presAssocID="{2AA8FB41-E2B9-4D4D-A937-DF88C056AA3D}" presName="hierRoot2" presStyleCnt="0"/>
      <dgm:spPr/>
    </dgm:pt>
    <dgm:pt modelId="{CAF3063C-C7DA-4425-A80F-ECE16E15A435}" type="pres">
      <dgm:prSet presAssocID="{2AA8FB41-E2B9-4D4D-A937-DF88C056AA3D}" presName="composite2" presStyleCnt="0"/>
      <dgm:spPr/>
    </dgm:pt>
    <dgm:pt modelId="{6D872880-0DCD-4083-AE59-47E9405D890B}" type="pres">
      <dgm:prSet presAssocID="{2AA8FB41-E2B9-4D4D-A937-DF88C056AA3D}" presName="background2" presStyleLbl="node2" presStyleIdx="0" presStyleCnt="2"/>
      <dgm:spPr/>
    </dgm:pt>
    <dgm:pt modelId="{FE493DED-70CC-444A-A556-200D9D7E510A}" type="pres">
      <dgm:prSet presAssocID="{2AA8FB41-E2B9-4D4D-A937-DF88C056AA3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42A566-9453-49CE-9D66-954A646946EA}" type="pres">
      <dgm:prSet presAssocID="{2AA8FB41-E2B9-4D4D-A937-DF88C056AA3D}" presName="hierChild3" presStyleCnt="0"/>
      <dgm:spPr/>
    </dgm:pt>
    <dgm:pt modelId="{F87914DB-D32A-4D6E-BAAA-72168C1A418D}" type="pres">
      <dgm:prSet presAssocID="{B7E765AA-CAB1-4161-A750-D92C814EAF2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A759E32-5A6A-4A26-A549-B316469CFAC2}" type="pres">
      <dgm:prSet presAssocID="{E9D61DFB-9D6F-4151-BC04-602BA3A1AC92}" presName="hierRoot2" presStyleCnt="0"/>
      <dgm:spPr/>
    </dgm:pt>
    <dgm:pt modelId="{C1D3893E-E195-4A93-BA07-46C55741A178}" type="pres">
      <dgm:prSet presAssocID="{E9D61DFB-9D6F-4151-BC04-602BA3A1AC92}" presName="composite2" presStyleCnt="0"/>
      <dgm:spPr/>
    </dgm:pt>
    <dgm:pt modelId="{1C014B37-AD7E-4628-927A-3896E90A81E6}" type="pres">
      <dgm:prSet presAssocID="{E9D61DFB-9D6F-4151-BC04-602BA3A1AC92}" presName="background2" presStyleLbl="node2" presStyleIdx="1" presStyleCnt="2"/>
      <dgm:spPr/>
    </dgm:pt>
    <dgm:pt modelId="{9C190312-84C0-4A33-8ED7-04FCE20C3E22}" type="pres">
      <dgm:prSet presAssocID="{E9D61DFB-9D6F-4151-BC04-602BA3A1AC9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32CD74-4A4E-4E61-A5F1-F14F443A8F77}" type="pres">
      <dgm:prSet presAssocID="{E9D61DFB-9D6F-4151-BC04-602BA3A1AC92}" presName="hierChild3" presStyleCnt="0"/>
      <dgm:spPr/>
    </dgm:pt>
  </dgm:ptLst>
  <dgm:cxnLst>
    <dgm:cxn modelId="{D67254CC-EC96-4C9D-A7CB-EBEC8E551E11}" type="presOf" srcId="{05E84730-F5BE-47D5-9498-E8FFF6D7074E}" destId="{D44DE803-810C-4427-9809-3D4FBCCDC163}" srcOrd="0" destOrd="0" presId="urn:microsoft.com/office/officeart/2005/8/layout/hierarchy1"/>
    <dgm:cxn modelId="{23E1B65A-CFD6-4DE0-9673-2C929FC5B526}" type="presOf" srcId="{E9D61DFB-9D6F-4151-BC04-602BA3A1AC92}" destId="{9C190312-84C0-4A33-8ED7-04FCE20C3E22}" srcOrd="0" destOrd="0" presId="urn:microsoft.com/office/officeart/2005/8/layout/hierarchy1"/>
    <dgm:cxn modelId="{DA46C415-C409-4B62-BA5E-83F286197157}" srcId="{05E84730-F5BE-47D5-9498-E8FFF6D7074E}" destId="{E9D61DFB-9D6F-4151-BC04-602BA3A1AC92}" srcOrd="1" destOrd="0" parTransId="{B7E765AA-CAB1-4161-A750-D92C814EAF27}" sibTransId="{BA1DABBA-1876-4100-8A36-3E66BD1BAE80}"/>
    <dgm:cxn modelId="{D969E114-017A-4D93-84A5-09DBF1BBC52A}" srcId="{9218B49A-14C8-4A25-8500-E80CC761B497}" destId="{05E84730-F5BE-47D5-9498-E8FFF6D7074E}" srcOrd="0" destOrd="0" parTransId="{9D6FB0C9-B285-4FF0-BFB3-11CE52832612}" sibTransId="{34C905D4-4CCD-495C-A01F-7382815621E1}"/>
    <dgm:cxn modelId="{02B4E615-15AF-4076-A357-8626C1387F06}" srcId="{05E84730-F5BE-47D5-9498-E8FFF6D7074E}" destId="{2AA8FB41-E2B9-4D4D-A937-DF88C056AA3D}" srcOrd="0" destOrd="0" parTransId="{6D6593B8-E46A-488C-855E-2EE034B6B265}" sibTransId="{A6377686-276C-445A-A14F-997BD06979D0}"/>
    <dgm:cxn modelId="{D9DB20EE-6B4D-44EF-883A-33969150D81E}" type="presOf" srcId="{6D6593B8-E46A-488C-855E-2EE034B6B265}" destId="{97BCBC34-BDFF-428E-9DF0-82ECF596535B}" srcOrd="0" destOrd="0" presId="urn:microsoft.com/office/officeart/2005/8/layout/hierarchy1"/>
    <dgm:cxn modelId="{F9C94BC5-CA36-405A-9E27-A86A05A39C4D}" type="presOf" srcId="{9218B49A-14C8-4A25-8500-E80CC761B497}" destId="{EDA756C4-76F2-400B-9423-01C2206DC2CF}" srcOrd="0" destOrd="0" presId="urn:microsoft.com/office/officeart/2005/8/layout/hierarchy1"/>
    <dgm:cxn modelId="{1DC166BE-91EC-4439-8CAA-1ADE2664DDE6}" type="presOf" srcId="{B7E765AA-CAB1-4161-A750-D92C814EAF27}" destId="{F87914DB-D32A-4D6E-BAAA-72168C1A418D}" srcOrd="0" destOrd="0" presId="urn:microsoft.com/office/officeart/2005/8/layout/hierarchy1"/>
    <dgm:cxn modelId="{BA4EEB45-2B97-4674-B765-8BECF397F27C}" type="presOf" srcId="{2AA8FB41-E2B9-4D4D-A937-DF88C056AA3D}" destId="{FE493DED-70CC-444A-A556-200D9D7E510A}" srcOrd="0" destOrd="0" presId="urn:microsoft.com/office/officeart/2005/8/layout/hierarchy1"/>
    <dgm:cxn modelId="{59BAE418-CA79-45DD-B137-A3D67E513A6A}" type="presParOf" srcId="{EDA756C4-76F2-400B-9423-01C2206DC2CF}" destId="{3578B9D2-26B2-44A0-BA68-F0E1B2CB1129}" srcOrd="0" destOrd="0" presId="urn:microsoft.com/office/officeart/2005/8/layout/hierarchy1"/>
    <dgm:cxn modelId="{C99EE149-F446-4B4B-AB09-8A62ACB64E7F}" type="presParOf" srcId="{3578B9D2-26B2-44A0-BA68-F0E1B2CB1129}" destId="{3A972A0E-3002-4D3B-877B-307A104B6A20}" srcOrd="0" destOrd="0" presId="urn:microsoft.com/office/officeart/2005/8/layout/hierarchy1"/>
    <dgm:cxn modelId="{E5D2B692-1ABE-4B0B-85F3-956847675865}" type="presParOf" srcId="{3A972A0E-3002-4D3B-877B-307A104B6A20}" destId="{569DA454-DCB6-452D-A530-1A09528E5769}" srcOrd="0" destOrd="0" presId="urn:microsoft.com/office/officeart/2005/8/layout/hierarchy1"/>
    <dgm:cxn modelId="{37518988-35B7-4FED-BA3F-43359DA10AC5}" type="presParOf" srcId="{3A972A0E-3002-4D3B-877B-307A104B6A20}" destId="{D44DE803-810C-4427-9809-3D4FBCCDC163}" srcOrd="1" destOrd="0" presId="urn:microsoft.com/office/officeart/2005/8/layout/hierarchy1"/>
    <dgm:cxn modelId="{2D59F54D-B6F6-43D1-8551-1E9B3E82A7E4}" type="presParOf" srcId="{3578B9D2-26B2-44A0-BA68-F0E1B2CB1129}" destId="{D894E9BE-DD5D-4392-813D-6007BB55FD7D}" srcOrd="1" destOrd="0" presId="urn:microsoft.com/office/officeart/2005/8/layout/hierarchy1"/>
    <dgm:cxn modelId="{91980D84-2BD8-404B-826C-A406B8CB29D0}" type="presParOf" srcId="{D894E9BE-DD5D-4392-813D-6007BB55FD7D}" destId="{97BCBC34-BDFF-428E-9DF0-82ECF596535B}" srcOrd="0" destOrd="0" presId="urn:microsoft.com/office/officeart/2005/8/layout/hierarchy1"/>
    <dgm:cxn modelId="{D6149AFA-C3FE-4D52-87CF-D6C659D05028}" type="presParOf" srcId="{D894E9BE-DD5D-4392-813D-6007BB55FD7D}" destId="{952D13C0-2107-4BFC-8F00-EC5D13431BDB}" srcOrd="1" destOrd="0" presId="urn:microsoft.com/office/officeart/2005/8/layout/hierarchy1"/>
    <dgm:cxn modelId="{80A47FFB-D052-4976-9914-E055F9F7A163}" type="presParOf" srcId="{952D13C0-2107-4BFC-8F00-EC5D13431BDB}" destId="{CAF3063C-C7DA-4425-A80F-ECE16E15A435}" srcOrd="0" destOrd="0" presId="urn:microsoft.com/office/officeart/2005/8/layout/hierarchy1"/>
    <dgm:cxn modelId="{77A39257-9FDD-4CC3-95FB-4672ADF9602D}" type="presParOf" srcId="{CAF3063C-C7DA-4425-A80F-ECE16E15A435}" destId="{6D872880-0DCD-4083-AE59-47E9405D890B}" srcOrd="0" destOrd="0" presId="urn:microsoft.com/office/officeart/2005/8/layout/hierarchy1"/>
    <dgm:cxn modelId="{D8FD5C56-5EC2-44B2-8528-B1A9961403B1}" type="presParOf" srcId="{CAF3063C-C7DA-4425-A80F-ECE16E15A435}" destId="{FE493DED-70CC-444A-A556-200D9D7E510A}" srcOrd="1" destOrd="0" presId="urn:microsoft.com/office/officeart/2005/8/layout/hierarchy1"/>
    <dgm:cxn modelId="{21674F5B-A19D-4AD8-A1A7-1D6588F7015A}" type="presParOf" srcId="{952D13C0-2107-4BFC-8F00-EC5D13431BDB}" destId="{1442A566-9453-49CE-9D66-954A646946EA}" srcOrd="1" destOrd="0" presId="urn:microsoft.com/office/officeart/2005/8/layout/hierarchy1"/>
    <dgm:cxn modelId="{20095461-4B30-4193-B872-07E13E9FED3B}" type="presParOf" srcId="{D894E9BE-DD5D-4392-813D-6007BB55FD7D}" destId="{F87914DB-D32A-4D6E-BAAA-72168C1A418D}" srcOrd="2" destOrd="0" presId="urn:microsoft.com/office/officeart/2005/8/layout/hierarchy1"/>
    <dgm:cxn modelId="{DC7E1600-BCE1-42D3-9644-62EFF0905112}" type="presParOf" srcId="{D894E9BE-DD5D-4392-813D-6007BB55FD7D}" destId="{FA759E32-5A6A-4A26-A549-B316469CFAC2}" srcOrd="3" destOrd="0" presId="urn:microsoft.com/office/officeart/2005/8/layout/hierarchy1"/>
    <dgm:cxn modelId="{C7E31B58-4F7B-447B-94E1-B8F456CD952C}" type="presParOf" srcId="{FA759E32-5A6A-4A26-A549-B316469CFAC2}" destId="{C1D3893E-E195-4A93-BA07-46C55741A178}" srcOrd="0" destOrd="0" presId="urn:microsoft.com/office/officeart/2005/8/layout/hierarchy1"/>
    <dgm:cxn modelId="{B9FE334B-5C42-4A5A-9DDB-48DB5EB9E2B7}" type="presParOf" srcId="{C1D3893E-E195-4A93-BA07-46C55741A178}" destId="{1C014B37-AD7E-4628-927A-3896E90A81E6}" srcOrd="0" destOrd="0" presId="urn:microsoft.com/office/officeart/2005/8/layout/hierarchy1"/>
    <dgm:cxn modelId="{82075FAD-F4D7-4817-A557-C79FD98338A0}" type="presParOf" srcId="{C1D3893E-E195-4A93-BA07-46C55741A178}" destId="{9C190312-84C0-4A33-8ED7-04FCE20C3E22}" srcOrd="1" destOrd="0" presId="urn:microsoft.com/office/officeart/2005/8/layout/hierarchy1"/>
    <dgm:cxn modelId="{B219344A-69D3-4D53-A9E7-B3A878A799F3}" type="presParOf" srcId="{FA759E32-5A6A-4A26-A549-B316469CFAC2}" destId="{6132CD74-4A4E-4E61-A5F1-F14F443A8F7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13F8F2-FB0C-4C71-AE78-F6FE3F1E742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F5CF2-1827-4629-8606-F2ED933438F0}">
      <dgm:prSet phldrT="[Текст]" custT="1"/>
      <dgm:spPr/>
      <dgm:t>
        <a:bodyPr/>
        <a:lstStyle/>
        <a:p>
          <a:r>
            <a:rPr lang="ru-RU" sz="3600" b="1" dirty="0" smtClean="0">
              <a:latin typeface="Calibri" pitchFamily="34" charset="0"/>
            </a:rPr>
            <a:t>Вариативность </a:t>
          </a:r>
          <a:endParaRPr lang="ru-RU" sz="3600" b="1" dirty="0">
            <a:latin typeface="Calibri" pitchFamily="34" charset="0"/>
          </a:endParaRPr>
        </a:p>
      </dgm:t>
    </dgm:pt>
    <dgm:pt modelId="{6F197AFA-0DDA-4180-8E1A-D3DCC0CB4025}" type="parTrans" cxnId="{35C5E710-1B77-452D-8914-9E9DDA5B6684}">
      <dgm:prSet/>
      <dgm:spPr/>
      <dgm:t>
        <a:bodyPr/>
        <a:lstStyle/>
        <a:p>
          <a:endParaRPr lang="ru-RU"/>
        </a:p>
      </dgm:t>
    </dgm:pt>
    <dgm:pt modelId="{92046256-A4A1-4CC6-8DC1-22874D42A8BF}" type="sibTrans" cxnId="{35C5E710-1B77-452D-8914-9E9DDA5B6684}">
      <dgm:prSet/>
      <dgm:spPr/>
      <dgm:t>
        <a:bodyPr/>
        <a:lstStyle/>
        <a:p>
          <a:endParaRPr lang="ru-RU"/>
        </a:p>
      </dgm:t>
    </dgm:pt>
    <dgm:pt modelId="{F532021E-8E77-4A5F-A69A-90ED28621A5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Наличие различных пространств, а также разнообразных материалов, игр, игрушек и оборудования, обеспечивающих свободный выбор детей.</a:t>
          </a:r>
          <a:endParaRPr lang="ru-RU" sz="1800" b="1" dirty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</a:endParaRPr>
        </a:p>
      </dgm:t>
    </dgm:pt>
    <dgm:pt modelId="{6F64E52B-2F11-48A8-8A60-38CD29DA45CC}" type="parTrans" cxnId="{49ADA9FD-EACE-4BEA-9F93-888C1FFA2DFC}">
      <dgm:prSet/>
      <dgm:spPr/>
      <dgm:t>
        <a:bodyPr/>
        <a:lstStyle/>
        <a:p>
          <a:endParaRPr lang="ru-RU"/>
        </a:p>
      </dgm:t>
    </dgm:pt>
    <dgm:pt modelId="{D96260CA-779E-4BA1-A682-E389AFD46C70}" type="sibTrans" cxnId="{49ADA9FD-EACE-4BEA-9F93-888C1FFA2DFC}">
      <dgm:prSet/>
      <dgm:spPr/>
      <dgm:t>
        <a:bodyPr/>
        <a:lstStyle/>
        <a:p>
          <a:endParaRPr lang="ru-RU"/>
        </a:p>
      </dgm:t>
    </dgm:pt>
    <dgm:pt modelId="{6EC80F0F-AAC0-4824-BEBB-A0E1CB92E0B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Периодическая сменяемость игрового материала, появление новых предметов стимулирующих игровую, двигательную, познавательную и исследовательскую активность детей.</a:t>
          </a:r>
          <a:endParaRPr lang="ru-RU" sz="1600" b="1" dirty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</a:endParaRPr>
        </a:p>
      </dgm:t>
    </dgm:pt>
    <dgm:pt modelId="{1A9C31A4-562B-4FAB-8572-53D3689D93F3}" type="parTrans" cxnId="{5BFCDA1C-528D-4A71-9088-5484960B6620}">
      <dgm:prSet/>
      <dgm:spPr/>
      <dgm:t>
        <a:bodyPr/>
        <a:lstStyle/>
        <a:p>
          <a:endParaRPr lang="ru-RU"/>
        </a:p>
      </dgm:t>
    </dgm:pt>
    <dgm:pt modelId="{55EB091C-6E8E-403B-B925-01C69EFA4018}" type="sibTrans" cxnId="{5BFCDA1C-528D-4A71-9088-5484960B6620}">
      <dgm:prSet/>
      <dgm:spPr/>
      <dgm:t>
        <a:bodyPr/>
        <a:lstStyle/>
        <a:p>
          <a:endParaRPr lang="ru-RU"/>
        </a:p>
      </dgm:t>
    </dgm:pt>
    <dgm:pt modelId="{09CFFE11-0B15-4375-9B7C-666AB9B07A21}" type="pres">
      <dgm:prSet presAssocID="{0C13F8F2-FB0C-4C71-AE78-F6FE3F1E74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357E2F-FEAA-4E5F-9008-D70646F063F3}" type="pres">
      <dgm:prSet presAssocID="{402F5CF2-1827-4629-8606-F2ED933438F0}" presName="hierRoot1" presStyleCnt="0"/>
      <dgm:spPr/>
    </dgm:pt>
    <dgm:pt modelId="{9A61C806-36DC-4012-9A43-3007635EEAFF}" type="pres">
      <dgm:prSet presAssocID="{402F5CF2-1827-4629-8606-F2ED933438F0}" presName="composite" presStyleCnt="0"/>
      <dgm:spPr/>
    </dgm:pt>
    <dgm:pt modelId="{82368D85-7106-47C2-ABD9-E085B02D4CA4}" type="pres">
      <dgm:prSet presAssocID="{402F5CF2-1827-4629-8606-F2ED933438F0}" presName="background" presStyleLbl="node0" presStyleIdx="0" presStyleCnt="1"/>
      <dgm:spPr/>
    </dgm:pt>
    <dgm:pt modelId="{B0945186-3525-4F7E-99EF-B1A135F09EC3}" type="pres">
      <dgm:prSet presAssocID="{402F5CF2-1827-4629-8606-F2ED933438F0}" presName="text" presStyleLbl="fgAcc0" presStyleIdx="0" presStyleCnt="1" custScaleX="130292" custScaleY="67007" custLinFactNeighborX="-1487" custLinFactNeighborY="-146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5CC62C-83C7-4B87-B27E-83410B03819A}" type="pres">
      <dgm:prSet presAssocID="{402F5CF2-1827-4629-8606-F2ED933438F0}" presName="hierChild2" presStyleCnt="0"/>
      <dgm:spPr/>
    </dgm:pt>
    <dgm:pt modelId="{59EBF39F-B1A5-4706-85DA-6B1D227713EC}" type="pres">
      <dgm:prSet presAssocID="{6F64E52B-2F11-48A8-8A60-38CD29DA45C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9EFBB79-F188-459B-A08B-1984B248958E}" type="pres">
      <dgm:prSet presAssocID="{F532021E-8E77-4A5F-A69A-90ED28621A5D}" presName="hierRoot2" presStyleCnt="0"/>
      <dgm:spPr/>
    </dgm:pt>
    <dgm:pt modelId="{03E47C95-3CBB-48A9-8D1A-A01F9512153A}" type="pres">
      <dgm:prSet presAssocID="{F532021E-8E77-4A5F-A69A-90ED28621A5D}" presName="composite2" presStyleCnt="0"/>
      <dgm:spPr/>
    </dgm:pt>
    <dgm:pt modelId="{AA11B53E-4A90-4637-B655-D7766BCDFD8C}" type="pres">
      <dgm:prSet presAssocID="{F532021E-8E77-4A5F-A69A-90ED28621A5D}" presName="background2" presStyleLbl="node2" presStyleIdx="0" presStyleCnt="2"/>
      <dgm:spPr/>
    </dgm:pt>
    <dgm:pt modelId="{7583E0F8-686B-4E56-A629-70ED32C51E13}" type="pres">
      <dgm:prSet presAssocID="{F532021E-8E77-4A5F-A69A-90ED28621A5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9E28F1-4678-4508-A43A-7D6744672255}" type="pres">
      <dgm:prSet presAssocID="{F532021E-8E77-4A5F-A69A-90ED28621A5D}" presName="hierChild3" presStyleCnt="0"/>
      <dgm:spPr/>
    </dgm:pt>
    <dgm:pt modelId="{5A83597D-0BDE-4929-B219-27DACC7018C6}" type="pres">
      <dgm:prSet presAssocID="{1A9C31A4-562B-4FAB-8572-53D3689D93F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A84EDAA-B36A-497A-A2FA-81E6EDBE753E}" type="pres">
      <dgm:prSet presAssocID="{6EC80F0F-AAC0-4824-BEBB-A0E1CB92E0BE}" presName="hierRoot2" presStyleCnt="0"/>
      <dgm:spPr/>
    </dgm:pt>
    <dgm:pt modelId="{9D188E9F-800D-488B-9CE1-C7273E08402D}" type="pres">
      <dgm:prSet presAssocID="{6EC80F0F-AAC0-4824-BEBB-A0E1CB92E0BE}" presName="composite2" presStyleCnt="0"/>
      <dgm:spPr/>
    </dgm:pt>
    <dgm:pt modelId="{9AC2921F-BC93-4B2D-8CB7-7773E35C8933}" type="pres">
      <dgm:prSet presAssocID="{6EC80F0F-AAC0-4824-BEBB-A0E1CB92E0BE}" presName="background2" presStyleLbl="node2" presStyleIdx="1" presStyleCnt="2"/>
      <dgm:spPr/>
    </dgm:pt>
    <dgm:pt modelId="{C9E0A97B-0EA5-42EC-8D7D-B9A8C72F905D}" type="pres">
      <dgm:prSet presAssocID="{6EC80F0F-AAC0-4824-BEBB-A0E1CB92E0B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F05D06-8380-4337-AE30-CA060972DADC}" type="pres">
      <dgm:prSet presAssocID="{6EC80F0F-AAC0-4824-BEBB-A0E1CB92E0BE}" presName="hierChild3" presStyleCnt="0"/>
      <dgm:spPr/>
    </dgm:pt>
  </dgm:ptLst>
  <dgm:cxnLst>
    <dgm:cxn modelId="{5BFCDA1C-528D-4A71-9088-5484960B6620}" srcId="{402F5CF2-1827-4629-8606-F2ED933438F0}" destId="{6EC80F0F-AAC0-4824-BEBB-A0E1CB92E0BE}" srcOrd="1" destOrd="0" parTransId="{1A9C31A4-562B-4FAB-8572-53D3689D93F3}" sibTransId="{55EB091C-6E8E-403B-B925-01C69EFA4018}"/>
    <dgm:cxn modelId="{27B08B71-118A-40E8-B541-3179ED7D3890}" type="presOf" srcId="{F532021E-8E77-4A5F-A69A-90ED28621A5D}" destId="{7583E0F8-686B-4E56-A629-70ED32C51E13}" srcOrd="0" destOrd="0" presId="urn:microsoft.com/office/officeart/2005/8/layout/hierarchy1"/>
    <dgm:cxn modelId="{8E32B66E-8842-4678-BA0B-CA0AFC5FA58A}" type="presOf" srcId="{402F5CF2-1827-4629-8606-F2ED933438F0}" destId="{B0945186-3525-4F7E-99EF-B1A135F09EC3}" srcOrd="0" destOrd="0" presId="urn:microsoft.com/office/officeart/2005/8/layout/hierarchy1"/>
    <dgm:cxn modelId="{F24D66BD-D9EB-43D6-A664-BBA366AD9C51}" type="presOf" srcId="{6F64E52B-2F11-48A8-8A60-38CD29DA45CC}" destId="{59EBF39F-B1A5-4706-85DA-6B1D227713EC}" srcOrd="0" destOrd="0" presId="urn:microsoft.com/office/officeart/2005/8/layout/hierarchy1"/>
    <dgm:cxn modelId="{E0BD6D4B-DADD-4C35-A56D-6112D61A4272}" type="presOf" srcId="{1A9C31A4-562B-4FAB-8572-53D3689D93F3}" destId="{5A83597D-0BDE-4929-B219-27DACC7018C6}" srcOrd="0" destOrd="0" presId="urn:microsoft.com/office/officeart/2005/8/layout/hierarchy1"/>
    <dgm:cxn modelId="{583D979E-A896-4453-B415-28D518907E63}" type="presOf" srcId="{0C13F8F2-FB0C-4C71-AE78-F6FE3F1E7429}" destId="{09CFFE11-0B15-4375-9B7C-666AB9B07A21}" srcOrd="0" destOrd="0" presId="urn:microsoft.com/office/officeart/2005/8/layout/hierarchy1"/>
    <dgm:cxn modelId="{49ADA9FD-EACE-4BEA-9F93-888C1FFA2DFC}" srcId="{402F5CF2-1827-4629-8606-F2ED933438F0}" destId="{F532021E-8E77-4A5F-A69A-90ED28621A5D}" srcOrd="0" destOrd="0" parTransId="{6F64E52B-2F11-48A8-8A60-38CD29DA45CC}" sibTransId="{D96260CA-779E-4BA1-A682-E389AFD46C70}"/>
    <dgm:cxn modelId="{35C5E710-1B77-452D-8914-9E9DDA5B6684}" srcId="{0C13F8F2-FB0C-4C71-AE78-F6FE3F1E7429}" destId="{402F5CF2-1827-4629-8606-F2ED933438F0}" srcOrd="0" destOrd="0" parTransId="{6F197AFA-0DDA-4180-8E1A-D3DCC0CB4025}" sibTransId="{92046256-A4A1-4CC6-8DC1-22874D42A8BF}"/>
    <dgm:cxn modelId="{2AC85885-4DE2-4371-997E-D05B11F6195E}" type="presOf" srcId="{6EC80F0F-AAC0-4824-BEBB-A0E1CB92E0BE}" destId="{C9E0A97B-0EA5-42EC-8D7D-B9A8C72F905D}" srcOrd="0" destOrd="0" presId="urn:microsoft.com/office/officeart/2005/8/layout/hierarchy1"/>
    <dgm:cxn modelId="{27B63128-D967-4E7B-B659-7A1B852DF943}" type="presParOf" srcId="{09CFFE11-0B15-4375-9B7C-666AB9B07A21}" destId="{87357E2F-FEAA-4E5F-9008-D70646F063F3}" srcOrd="0" destOrd="0" presId="urn:microsoft.com/office/officeart/2005/8/layout/hierarchy1"/>
    <dgm:cxn modelId="{3F5B88CB-9A29-40D2-8E54-79FDE89BD7F9}" type="presParOf" srcId="{87357E2F-FEAA-4E5F-9008-D70646F063F3}" destId="{9A61C806-36DC-4012-9A43-3007635EEAFF}" srcOrd="0" destOrd="0" presId="urn:microsoft.com/office/officeart/2005/8/layout/hierarchy1"/>
    <dgm:cxn modelId="{1D69E4EB-C0F9-4C15-AAB9-9615086A7219}" type="presParOf" srcId="{9A61C806-36DC-4012-9A43-3007635EEAFF}" destId="{82368D85-7106-47C2-ABD9-E085B02D4CA4}" srcOrd="0" destOrd="0" presId="urn:microsoft.com/office/officeart/2005/8/layout/hierarchy1"/>
    <dgm:cxn modelId="{8900AA7E-646F-458D-8E01-5E418EBBAF74}" type="presParOf" srcId="{9A61C806-36DC-4012-9A43-3007635EEAFF}" destId="{B0945186-3525-4F7E-99EF-B1A135F09EC3}" srcOrd="1" destOrd="0" presId="urn:microsoft.com/office/officeart/2005/8/layout/hierarchy1"/>
    <dgm:cxn modelId="{55C28E9E-BB2D-4286-9FE0-D2EC37B41733}" type="presParOf" srcId="{87357E2F-FEAA-4E5F-9008-D70646F063F3}" destId="{1E5CC62C-83C7-4B87-B27E-83410B03819A}" srcOrd="1" destOrd="0" presId="urn:microsoft.com/office/officeart/2005/8/layout/hierarchy1"/>
    <dgm:cxn modelId="{A821C350-253A-466D-92ED-CCF5CE44F66B}" type="presParOf" srcId="{1E5CC62C-83C7-4B87-B27E-83410B03819A}" destId="{59EBF39F-B1A5-4706-85DA-6B1D227713EC}" srcOrd="0" destOrd="0" presId="urn:microsoft.com/office/officeart/2005/8/layout/hierarchy1"/>
    <dgm:cxn modelId="{0971AD5B-A789-4AC0-A03B-3E5B8A5ADBFD}" type="presParOf" srcId="{1E5CC62C-83C7-4B87-B27E-83410B03819A}" destId="{B9EFBB79-F188-459B-A08B-1984B248958E}" srcOrd="1" destOrd="0" presId="urn:microsoft.com/office/officeart/2005/8/layout/hierarchy1"/>
    <dgm:cxn modelId="{B993304F-8EB4-40A7-814A-0803B3EE2577}" type="presParOf" srcId="{B9EFBB79-F188-459B-A08B-1984B248958E}" destId="{03E47C95-3CBB-48A9-8D1A-A01F9512153A}" srcOrd="0" destOrd="0" presId="urn:microsoft.com/office/officeart/2005/8/layout/hierarchy1"/>
    <dgm:cxn modelId="{93E57746-0AB9-43F4-AFDA-6417AA35FD6F}" type="presParOf" srcId="{03E47C95-3CBB-48A9-8D1A-A01F9512153A}" destId="{AA11B53E-4A90-4637-B655-D7766BCDFD8C}" srcOrd="0" destOrd="0" presId="urn:microsoft.com/office/officeart/2005/8/layout/hierarchy1"/>
    <dgm:cxn modelId="{2813E8BF-BBF9-40FC-87D1-164725264CAD}" type="presParOf" srcId="{03E47C95-3CBB-48A9-8D1A-A01F9512153A}" destId="{7583E0F8-686B-4E56-A629-70ED32C51E13}" srcOrd="1" destOrd="0" presId="urn:microsoft.com/office/officeart/2005/8/layout/hierarchy1"/>
    <dgm:cxn modelId="{68C65624-6455-4E2E-AA75-20DEDC816DEA}" type="presParOf" srcId="{B9EFBB79-F188-459B-A08B-1984B248958E}" destId="{6B9E28F1-4678-4508-A43A-7D6744672255}" srcOrd="1" destOrd="0" presId="urn:microsoft.com/office/officeart/2005/8/layout/hierarchy1"/>
    <dgm:cxn modelId="{5ABCB491-09C4-48E1-8C52-0E487F91E79C}" type="presParOf" srcId="{1E5CC62C-83C7-4B87-B27E-83410B03819A}" destId="{5A83597D-0BDE-4929-B219-27DACC7018C6}" srcOrd="2" destOrd="0" presId="urn:microsoft.com/office/officeart/2005/8/layout/hierarchy1"/>
    <dgm:cxn modelId="{44F2F421-7243-46AD-900B-4593F16E0E1E}" type="presParOf" srcId="{1E5CC62C-83C7-4B87-B27E-83410B03819A}" destId="{9A84EDAA-B36A-497A-A2FA-81E6EDBE753E}" srcOrd="3" destOrd="0" presId="urn:microsoft.com/office/officeart/2005/8/layout/hierarchy1"/>
    <dgm:cxn modelId="{7DFFFB22-0059-410D-9642-F9B98109F5F1}" type="presParOf" srcId="{9A84EDAA-B36A-497A-A2FA-81E6EDBE753E}" destId="{9D188E9F-800D-488B-9CE1-C7273E08402D}" srcOrd="0" destOrd="0" presId="urn:microsoft.com/office/officeart/2005/8/layout/hierarchy1"/>
    <dgm:cxn modelId="{F47CA1CA-5076-46CE-8FDD-C6451294744C}" type="presParOf" srcId="{9D188E9F-800D-488B-9CE1-C7273E08402D}" destId="{9AC2921F-BC93-4B2D-8CB7-7773E35C8933}" srcOrd="0" destOrd="0" presId="urn:microsoft.com/office/officeart/2005/8/layout/hierarchy1"/>
    <dgm:cxn modelId="{97EB8D74-7477-48E6-A0FB-B5C10074ABE6}" type="presParOf" srcId="{9D188E9F-800D-488B-9CE1-C7273E08402D}" destId="{C9E0A97B-0EA5-42EC-8D7D-B9A8C72F905D}" srcOrd="1" destOrd="0" presId="urn:microsoft.com/office/officeart/2005/8/layout/hierarchy1"/>
    <dgm:cxn modelId="{A7A9B643-8D41-4D76-98A4-B85369111485}" type="presParOf" srcId="{9A84EDAA-B36A-497A-A2FA-81E6EDBE753E}" destId="{DFF05D06-8380-4337-AE30-CA060972DAD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6D89EE-E6FB-48A7-8FDF-F227242416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2F0E9C-6C02-461A-9B77-ADDC7A459FBA}">
      <dgm:prSet phldrT="[Текст]" custT="1"/>
      <dgm:spPr/>
      <dgm:t>
        <a:bodyPr/>
        <a:lstStyle/>
        <a:p>
          <a:r>
            <a:rPr lang="ru-RU" sz="3600" b="1" dirty="0" smtClean="0">
              <a:latin typeface="Calibri" pitchFamily="34" charset="0"/>
            </a:rPr>
            <a:t>Доступность</a:t>
          </a:r>
          <a:r>
            <a:rPr lang="ru-RU" sz="2400" dirty="0" smtClean="0"/>
            <a:t> </a:t>
          </a:r>
          <a:endParaRPr lang="ru-RU" sz="2400" dirty="0"/>
        </a:p>
      </dgm:t>
    </dgm:pt>
    <dgm:pt modelId="{FBF357E3-C367-4EC7-8AE5-C5C634D9AD1A}" type="parTrans" cxnId="{1629EE42-20F8-4EC1-A923-AA107104BF68}">
      <dgm:prSet/>
      <dgm:spPr/>
      <dgm:t>
        <a:bodyPr/>
        <a:lstStyle/>
        <a:p>
          <a:endParaRPr lang="ru-RU"/>
        </a:p>
      </dgm:t>
    </dgm:pt>
    <dgm:pt modelId="{B437F04F-C4AA-4752-A968-3F74598D76A5}" type="sibTrans" cxnId="{1629EE42-20F8-4EC1-A923-AA107104BF68}">
      <dgm:prSet/>
      <dgm:spPr/>
      <dgm:t>
        <a:bodyPr/>
        <a:lstStyle/>
        <a:p>
          <a:endParaRPr lang="ru-RU"/>
        </a:p>
      </dgm:t>
    </dgm:pt>
    <dgm:pt modelId="{F3C93366-CB80-4EE7-9A42-1A83CE1F830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Доступность всех помещений для воспитанников, в т.ч. детей с ОВЗ и детей-инвалидов.</a:t>
          </a:r>
          <a:endParaRPr lang="ru-RU" sz="2000" b="1" dirty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</a:endParaRPr>
        </a:p>
      </dgm:t>
    </dgm:pt>
    <dgm:pt modelId="{F6846562-BB2A-4E39-9BEB-65DE0E27DAFC}" type="parTrans" cxnId="{48ACDA1E-2045-4E6C-817E-69644F7A1EB3}">
      <dgm:prSet/>
      <dgm:spPr/>
      <dgm:t>
        <a:bodyPr/>
        <a:lstStyle/>
        <a:p>
          <a:endParaRPr lang="ru-RU"/>
        </a:p>
      </dgm:t>
    </dgm:pt>
    <dgm:pt modelId="{2B73838D-71CB-4144-ABCE-9338D68B92D7}" type="sibTrans" cxnId="{48ACDA1E-2045-4E6C-817E-69644F7A1EB3}">
      <dgm:prSet/>
      <dgm:spPr/>
      <dgm:t>
        <a:bodyPr/>
        <a:lstStyle/>
        <a:p>
          <a:endParaRPr lang="ru-RU"/>
        </a:p>
      </dgm:t>
    </dgm:pt>
    <dgm:pt modelId="{DA9CBF57-893B-4BA7-A2D9-8F793E02309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rPr>
            <a:t>Свободный доступ к играм, игрушкам, материалам, пособиям, обеспечивающим все основные виды детской активности.</a:t>
          </a:r>
        </a:p>
      </dgm:t>
    </dgm:pt>
    <dgm:pt modelId="{B11B8FB7-77EA-44D1-BE32-49D05CE3E3A4}" type="parTrans" cxnId="{805ECE3D-47E8-47E4-9042-54E02009AF96}">
      <dgm:prSet/>
      <dgm:spPr/>
      <dgm:t>
        <a:bodyPr/>
        <a:lstStyle/>
        <a:p>
          <a:endParaRPr lang="ru-RU"/>
        </a:p>
      </dgm:t>
    </dgm:pt>
    <dgm:pt modelId="{486626F6-3F4D-4D39-BB5B-AFBF629934E1}" type="sibTrans" cxnId="{805ECE3D-47E8-47E4-9042-54E02009AF96}">
      <dgm:prSet/>
      <dgm:spPr/>
      <dgm:t>
        <a:bodyPr/>
        <a:lstStyle/>
        <a:p>
          <a:endParaRPr lang="ru-RU"/>
        </a:p>
      </dgm:t>
    </dgm:pt>
    <dgm:pt modelId="{0A058A88-6C79-43CA-B06A-65C985A5E32D}" type="pres">
      <dgm:prSet presAssocID="{036D89EE-E6FB-48A7-8FDF-F227242416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96BEAB-12EE-4FA6-B429-9CC24320D5B2}" type="pres">
      <dgm:prSet presAssocID="{A22F0E9C-6C02-461A-9B77-ADDC7A459FBA}" presName="hierRoot1" presStyleCnt="0"/>
      <dgm:spPr/>
    </dgm:pt>
    <dgm:pt modelId="{EC6C8CEC-5AF0-4165-9E7C-A916ECEC6F0D}" type="pres">
      <dgm:prSet presAssocID="{A22F0E9C-6C02-461A-9B77-ADDC7A459FBA}" presName="composite" presStyleCnt="0"/>
      <dgm:spPr/>
    </dgm:pt>
    <dgm:pt modelId="{9A234442-0F40-47FB-BB1B-A2DCA3014C71}" type="pres">
      <dgm:prSet presAssocID="{A22F0E9C-6C02-461A-9B77-ADDC7A459FBA}" presName="background" presStyleLbl="node0" presStyleIdx="0" presStyleCnt="1"/>
      <dgm:spPr/>
    </dgm:pt>
    <dgm:pt modelId="{83370FD5-6C21-480C-B72B-DAD11EBA20F5}" type="pres">
      <dgm:prSet presAssocID="{A22F0E9C-6C02-461A-9B77-ADDC7A459FBA}" presName="text" presStyleLbl="fgAcc0" presStyleIdx="0" presStyleCnt="1" custScaleX="161796" custScaleY="82012" custLinFactNeighborX="-149" custLinFactNeighborY="-26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82C7BE-9461-465C-A5EA-7DD5DB4DAB53}" type="pres">
      <dgm:prSet presAssocID="{A22F0E9C-6C02-461A-9B77-ADDC7A459FBA}" presName="hierChild2" presStyleCnt="0"/>
      <dgm:spPr/>
    </dgm:pt>
    <dgm:pt modelId="{7231D5D1-4465-461C-8517-63ACE5F185EF}" type="pres">
      <dgm:prSet presAssocID="{F6846562-BB2A-4E39-9BEB-65DE0E27DAF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69C6762-2BCE-43F9-A74A-E46D0E49F4A9}" type="pres">
      <dgm:prSet presAssocID="{F3C93366-CB80-4EE7-9A42-1A83CE1F830F}" presName="hierRoot2" presStyleCnt="0"/>
      <dgm:spPr/>
    </dgm:pt>
    <dgm:pt modelId="{49D423E1-9A23-4D4B-80B4-E5997A2E02FC}" type="pres">
      <dgm:prSet presAssocID="{F3C93366-CB80-4EE7-9A42-1A83CE1F830F}" presName="composite2" presStyleCnt="0"/>
      <dgm:spPr/>
    </dgm:pt>
    <dgm:pt modelId="{7F76CA64-D45F-40B4-9B4A-CD18914ABBD2}" type="pres">
      <dgm:prSet presAssocID="{F3C93366-CB80-4EE7-9A42-1A83CE1F830F}" presName="background2" presStyleLbl="node2" presStyleIdx="0" presStyleCnt="2"/>
      <dgm:spPr/>
    </dgm:pt>
    <dgm:pt modelId="{2CADCC0E-A5C8-4E0D-9E8A-0D9A08CE6FC2}" type="pres">
      <dgm:prSet presAssocID="{F3C93366-CB80-4EE7-9A42-1A83CE1F830F}" presName="text2" presStyleLbl="fgAcc2" presStyleIdx="0" presStyleCnt="2" custScaleX="127945" custLinFactNeighborX="-1675" custLinFactNeighborY="208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0BFF9C-98D5-4DE4-9B43-CE1C6A9C6B53}" type="pres">
      <dgm:prSet presAssocID="{F3C93366-CB80-4EE7-9A42-1A83CE1F830F}" presName="hierChild3" presStyleCnt="0"/>
      <dgm:spPr/>
    </dgm:pt>
    <dgm:pt modelId="{E9667D07-7FEE-4D50-B19A-2E436647D42E}" type="pres">
      <dgm:prSet presAssocID="{B11B8FB7-77EA-44D1-BE32-49D05CE3E3A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816A38E-9E44-4F26-AB9D-DD1E14F415A1}" type="pres">
      <dgm:prSet presAssocID="{DA9CBF57-893B-4BA7-A2D9-8F793E023097}" presName="hierRoot2" presStyleCnt="0"/>
      <dgm:spPr/>
    </dgm:pt>
    <dgm:pt modelId="{101B3DCC-61FC-457F-B319-345BFB2F7B99}" type="pres">
      <dgm:prSet presAssocID="{DA9CBF57-893B-4BA7-A2D9-8F793E023097}" presName="composite2" presStyleCnt="0"/>
      <dgm:spPr/>
    </dgm:pt>
    <dgm:pt modelId="{0DA4650A-99AB-43D2-9195-619FFCA0FCD7}" type="pres">
      <dgm:prSet presAssocID="{DA9CBF57-893B-4BA7-A2D9-8F793E023097}" presName="background2" presStyleLbl="node2" presStyleIdx="1" presStyleCnt="2"/>
      <dgm:spPr/>
    </dgm:pt>
    <dgm:pt modelId="{1B87088A-4C79-4559-9A15-239689CA18BC}" type="pres">
      <dgm:prSet presAssocID="{DA9CBF57-893B-4BA7-A2D9-8F793E023097}" presName="text2" presStyleLbl="fgAcc2" presStyleIdx="1" presStyleCnt="2" custScaleX="1343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1276EE-D439-4547-B36C-EDE5555BB87A}" type="pres">
      <dgm:prSet presAssocID="{DA9CBF57-893B-4BA7-A2D9-8F793E023097}" presName="hierChild3" presStyleCnt="0"/>
      <dgm:spPr/>
    </dgm:pt>
  </dgm:ptLst>
  <dgm:cxnLst>
    <dgm:cxn modelId="{BE12CF90-E57D-42AC-AD31-9448211D6125}" type="presOf" srcId="{036D89EE-E6FB-48A7-8FDF-F22724241668}" destId="{0A058A88-6C79-43CA-B06A-65C985A5E32D}" srcOrd="0" destOrd="0" presId="urn:microsoft.com/office/officeart/2005/8/layout/hierarchy1"/>
    <dgm:cxn modelId="{102FB889-5116-4BD2-A9B5-3CA19014C775}" type="presOf" srcId="{A22F0E9C-6C02-461A-9B77-ADDC7A459FBA}" destId="{83370FD5-6C21-480C-B72B-DAD11EBA20F5}" srcOrd="0" destOrd="0" presId="urn:microsoft.com/office/officeart/2005/8/layout/hierarchy1"/>
    <dgm:cxn modelId="{1629EE42-20F8-4EC1-A923-AA107104BF68}" srcId="{036D89EE-E6FB-48A7-8FDF-F22724241668}" destId="{A22F0E9C-6C02-461A-9B77-ADDC7A459FBA}" srcOrd="0" destOrd="0" parTransId="{FBF357E3-C367-4EC7-8AE5-C5C634D9AD1A}" sibTransId="{B437F04F-C4AA-4752-A968-3F74598D76A5}"/>
    <dgm:cxn modelId="{41507110-4A41-4000-87BD-8F6AE5525351}" type="presOf" srcId="{B11B8FB7-77EA-44D1-BE32-49D05CE3E3A4}" destId="{E9667D07-7FEE-4D50-B19A-2E436647D42E}" srcOrd="0" destOrd="0" presId="urn:microsoft.com/office/officeart/2005/8/layout/hierarchy1"/>
    <dgm:cxn modelId="{48ACDA1E-2045-4E6C-817E-69644F7A1EB3}" srcId="{A22F0E9C-6C02-461A-9B77-ADDC7A459FBA}" destId="{F3C93366-CB80-4EE7-9A42-1A83CE1F830F}" srcOrd="0" destOrd="0" parTransId="{F6846562-BB2A-4E39-9BEB-65DE0E27DAFC}" sibTransId="{2B73838D-71CB-4144-ABCE-9338D68B92D7}"/>
    <dgm:cxn modelId="{B0789CFE-0FE1-4654-A6BD-B9F623706FD0}" type="presOf" srcId="{F3C93366-CB80-4EE7-9A42-1A83CE1F830F}" destId="{2CADCC0E-A5C8-4E0D-9E8A-0D9A08CE6FC2}" srcOrd="0" destOrd="0" presId="urn:microsoft.com/office/officeart/2005/8/layout/hierarchy1"/>
    <dgm:cxn modelId="{97EBDBD5-50C8-4304-8631-BBEA3782175C}" type="presOf" srcId="{DA9CBF57-893B-4BA7-A2D9-8F793E023097}" destId="{1B87088A-4C79-4559-9A15-239689CA18BC}" srcOrd="0" destOrd="0" presId="urn:microsoft.com/office/officeart/2005/8/layout/hierarchy1"/>
    <dgm:cxn modelId="{A0811916-0737-4C6E-8224-B169FE71657E}" type="presOf" srcId="{F6846562-BB2A-4E39-9BEB-65DE0E27DAFC}" destId="{7231D5D1-4465-461C-8517-63ACE5F185EF}" srcOrd="0" destOrd="0" presId="urn:microsoft.com/office/officeart/2005/8/layout/hierarchy1"/>
    <dgm:cxn modelId="{805ECE3D-47E8-47E4-9042-54E02009AF96}" srcId="{A22F0E9C-6C02-461A-9B77-ADDC7A459FBA}" destId="{DA9CBF57-893B-4BA7-A2D9-8F793E023097}" srcOrd="1" destOrd="0" parTransId="{B11B8FB7-77EA-44D1-BE32-49D05CE3E3A4}" sibTransId="{486626F6-3F4D-4D39-BB5B-AFBF629934E1}"/>
    <dgm:cxn modelId="{8DF2303A-798F-4F3B-ACE8-9FB68F98814B}" type="presParOf" srcId="{0A058A88-6C79-43CA-B06A-65C985A5E32D}" destId="{C996BEAB-12EE-4FA6-B429-9CC24320D5B2}" srcOrd="0" destOrd="0" presId="urn:microsoft.com/office/officeart/2005/8/layout/hierarchy1"/>
    <dgm:cxn modelId="{BF25F332-025E-48E4-9482-CF0A8C592190}" type="presParOf" srcId="{C996BEAB-12EE-4FA6-B429-9CC24320D5B2}" destId="{EC6C8CEC-5AF0-4165-9E7C-A916ECEC6F0D}" srcOrd="0" destOrd="0" presId="urn:microsoft.com/office/officeart/2005/8/layout/hierarchy1"/>
    <dgm:cxn modelId="{FAC0BA7D-1497-4178-B437-A1A2463EEDA5}" type="presParOf" srcId="{EC6C8CEC-5AF0-4165-9E7C-A916ECEC6F0D}" destId="{9A234442-0F40-47FB-BB1B-A2DCA3014C71}" srcOrd="0" destOrd="0" presId="urn:microsoft.com/office/officeart/2005/8/layout/hierarchy1"/>
    <dgm:cxn modelId="{392092FC-99D5-4E13-AC7A-A5F1B9FA94A8}" type="presParOf" srcId="{EC6C8CEC-5AF0-4165-9E7C-A916ECEC6F0D}" destId="{83370FD5-6C21-480C-B72B-DAD11EBA20F5}" srcOrd="1" destOrd="0" presId="urn:microsoft.com/office/officeart/2005/8/layout/hierarchy1"/>
    <dgm:cxn modelId="{B1C3E666-F735-42AA-9661-57F11EBA7D57}" type="presParOf" srcId="{C996BEAB-12EE-4FA6-B429-9CC24320D5B2}" destId="{A482C7BE-9461-465C-A5EA-7DD5DB4DAB53}" srcOrd="1" destOrd="0" presId="urn:microsoft.com/office/officeart/2005/8/layout/hierarchy1"/>
    <dgm:cxn modelId="{1071A744-8E7A-490B-9AC6-59B97E789B2A}" type="presParOf" srcId="{A482C7BE-9461-465C-A5EA-7DD5DB4DAB53}" destId="{7231D5D1-4465-461C-8517-63ACE5F185EF}" srcOrd="0" destOrd="0" presId="urn:microsoft.com/office/officeart/2005/8/layout/hierarchy1"/>
    <dgm:cxn modelId="{4525D726-F186-47BB-849A-BE169CE21B28}" type="presParOf" srcId="{A482C7BE-9461-465C-A5EA-7DD5DB4DAB53}" destId="{D69C6762-2BCE-43F9-A74A-E46D0E49F4A9}" srcOrd="1" destOrd="0" presId="urn:microsoft.com/office/officeart/2005/8/layout/hierarchy1"/>
    <dgm:cxn modelId="{A9A2D4B1-B6C5-499E-8E4F-14BB26557368}" type="presParOf" srcId="{D69C6762-2BCE-43F9-A74A-E46D0E49F4A9}" destId="{49D423E1-9A23-4D4B-80B4-E5997A2E02FC}" srcOrd="0" destOrd="0" presId="urn:microsoft.com/office/officeart/2005/8/layout/hierarchy1"/>
    <dgm:cxn modelId="{BE13EA40-298F-438E-8F2D-4984958B205F}" type="presParOf" srcId="{49D423E1-9A23-4D4B-80B4-E5997A2E02FC}" destId="{7F76CA64-D45F-40B4-9B4A-CD18914ABBD2}" srcOrd="0" destOrd="0" presId="urn:microsoft.com/office/officeart/2005/8/layout/hierarchy1"/>
    <dgm:cxn modelId="{6D7409D8-E84D-48A8-A7D3-A1FF188FCAA6}" type="presParOf" srcId="{49D423E1-9A23-4D4B-80B4-E5997A2E02FC}" destId="{2CADCC0E-A5C8-4E0D-9E8A-0D9A08CE6FC2}" srcOrd="1" destOrd="0" presId="urn:microsoft.com/office/officeart/2005/8/layout/hierarchy1"/>
    <dgm:cxn modelId="{7032C4AB-D711-4C8B-A506-18ABE42F0D37}" type="presParOf" srcId="{D69C6762-2BCE-43F9-A74A-E46D0E49F4A9}" destId="{400BFF9C-98D5-4DE4-9B43-CE1C6A9C6B53}" srcOrd="1" destOrd="0" presId="urn:microsoft.com/office/officeart/2005/8/layout/hierarchy1"/>
    <dgm:cxn modelId="{28B3B19F-2054-4E66-BB14-D22D2C64BD93}" type="presParOf" srcId="{A482C7BE-9461-465C-A5EA-7DD5DB4DAB53}" destId="{E9667D07-7FEE-4D50-B19A-2E436647D42E}" srcOrd="2" destOrd="0" presId="urn:microsoft.com/office/officeart/2005/8/layout/hierarchy1"/>
    <dgm:cxn modelId="{966C9AA3-F3A4-410E-8861-B34E6F409700}" type="presParOf" srcId="{A482C7BE-9461-465C-A5EA-7DD5DB4DAB53}" destId="{6816A38E-9E44-4F26-AB9D-DD1E14F415A1}" srcOrd="3" destOrd="0" presId="urn:microsoft.com/office/officeart/2005/8/layout/hierarchy1"/>
    <dgm:cxn modelId="{C46C02E4-6E70-4E5F-9DF2-719273A171BF}" type="presParOf" srcId="{6816A38E-9E44-4F26-AB9D-DD1E14F415A1}" destId="{101B3DCC-61FC-457F-B319-345BFB2F7B99}" srcOrd="0" destOrd="0" presId="urn:microsoft.com/office/officeart/2005/8/layout/hierarchy1"/>
    <dgm:cxn modelId="{1D5C46D4-C398-44F0-A82D-0AACEE91E037}" type="presParOf" srcId="{101B3DCC-61FC-457F-B319-345BFB2F7B99}" destId="{0DA4650A-99AB-43D2-9195-619FFCA0FCD7}" srcOrd="0" destOrd="0" presId="urn:microsoft.com/office/officeart/2005/8/layout/hierarchy1"/>
    <dgm:cxn modelId="{C6CB98A7-5B69-452B-B8CF-76A3E5282346}" type="presParOf" srcId="{101B3DCC-61FC-457F-B319-345BFB2F7B99}" destId="{1B87088A-4C79-4559-9A15-239689CA18BC}" srcOrd="1" destOrd="0" presId="urn:microsoft.com/office/officeart/2005/8/layout/hierarchy1"/>
    <dgm:cxn modelId="{108F25CD-F4B3-4247-AFB1-C78EBACAC222}" type="presParOf" srcId="{6816A38E-9E44-4F26-AB9D-DD1E14F415A1}" destId="{DA1276EE-D439-4547-B36C-EDE5555BB8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D8233-252E-457C-97C5-DC603A5CA01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89BBE-80AE-4E0C-88D9-9476E86EA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72099-4AB1-4EB1-903B-1858C6211D56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A21B1-3B20-4D81-B156-17227BD6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688D81-58A2-4576-B6C0-5C2316EA2FF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F0FFAF-E404-48D5-AD7E-9004F1B4F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0" dirty="0" smtClean="0"/>
              <a:t>Федеральный государственный образовательный стандарт дошкольного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429000"/>
            <a:ext cx="7772400" cy="119970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4600" b="1" dirty="0" smtClean="0"/>
              <a:t>Требования к развивающей предметно-пространственной среде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   соответствие всех  элементов среды требованиям по обеспечению надежности и безопасности их использования.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Безопасность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latin typeface="Calibri" pitchFamily="34" charset="0"/>
              </a:rPr>
              <a:t>обеспечивает максимальную реализацию образовательного потенциала пространства группы, участка и материалов, оборудования и инвентаря для развития детей дошкольного возраста, охраны и укрепления их здоровья, учета особенностей и коррекции недостатков их развития.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Развивающая предметно-пространственная среда (РППС)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latin typeface="Calibri" pitchFamily="34" charset="0"/>
              </a:rPr>
              <a:t>должна обеспечивать возможность общения и совместной деятельности детей и взрослых во всей группе и в малых группах, двигательной активности детей, возможность для уединения.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РППС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Реализацию различных образовательных программ, используемых в образовательном процессе;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случае организации инклюзивного образования необходимые для него условия;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Учет национально-культурных, климатических условий, в которой осуществляется образовательный процесс.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РППС  </a:t>
            </a:r>
            <a:r>
              <a:rPr lang="ru-RU" sz="3200" dirty="0" smtClean="0">
                <a:latin typeface="Calibri" pitchFamily="34" charset="0"/>
              </a:rPr>
              <a:t>должна обеспечивать </a:t>
            </a:r>
            <a:endParaRPr lang="ru-RU" sz="32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38944" y="0"/>
          <a:ext cx="7653536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908720"/>
          <a:ext cx="835292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dirty="0" smtClean="0"/>
              <a:t>Насыщенность среды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возможность изменений РППС </a:t>
            </a:r>
          </a:p>
          <a:p>
            <a:pPr algn="ctr"/>
            <a:r>
              <a:rPr lang="ru-RU" dirty="0" smtClean="0"/>
              <a:t>в зависимости от образовательных систем, в т.ч. от меняющихся интересов и возможностей детей.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Трансформируемость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54868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290</TotalTime>
  <Words>357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Федеральный государственный образовательный стандарт дошкольного образования </vt:lpstr>
      <vt:lpstr>Развивающая предметно-пространственная среда (РППС) </vt:lpstr>
      <vt:lpstr>РППС</vt:lpstr>
      <vt:lpstr>РППС  должна обеспечивать </vt:lpstr>
      <vt:lpstr> </vt:lpstr>
      <vt:lpstr>Насыщенность среды </vt:lpstr>
      <vt:lpstr> Трансформируемость </vt:lpstr>
      <vt:lpstr>Слайд 8</vt:lpstr>
      <vt:lpstr>Слайд 9</vt:lpstr>
      <vt:lpstr>Слайд 10</vt:lpstr>
      <vt:lpstr>Безопасность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дошкольного образования</dc:title>
  <dc:creator>Демонстрационная версия</dc:creator>
  <cp:lastModifiedBy>Демонстрационная версия</cp:lastModifiedBy>
  <cp:revision>49</cp:revision>
  <dcterms:created xsi:type="dcterms:W3CDTF">2014-09-23T17:38:44Z</dcterms:created>
  <dcterms:modified xsi:type="dcterms:W3CDTF">2014-09-24T20:34:52Z</dcterms:modified>
</cp:coreProperties>
</file>