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pPr algn="r"/>
            <a:r>
              <a:rPr lang="ru-RU" dirty="0" smtClean="0"/>
              <a:t>Использование информационных технологий в работе </a:t>
            </a:r>
            <a:r>
              <a:rPr lang="ru-RU" dirty="0" err="1" smtClean="0"/>
              <a:t>ДОУ</a:t>
            </a:r>
            <a:r>
              <a:rPr lang="ru-RU" dirty="0" smtClean="0"/>
              <a:t> с родителями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Выполнила Каряпина В</a:t>
            </a:r>
            <a:br>
              <a:rPr lang="ru-RU" sz="2400" dirty="0" smtClean="0"/>
            </a:br>
            <a:r>
              <a:rPr lang="ru-RU" sz="2400" dirty="0" smtClean="0"/>
              <a:t>студентка 401 гр. </a:t>
            </a:r>
            <a:br>
              <a:rPr lang="ru-RU" sz="2400" dirty="0" smtClean="0"/>
            </a:br>
            <a:r>
              <a:rPr lang="ru-RU" sz="2400" dirty="0" err="1" smtClean="0"/>
              <a:t>о</a:t>
            </a:r>
            <a:r>
              <a:rPr lang="ru-RU" sz="2400" dirty="0" err="1" smtClean="0"/>
              <a:t>чно</a:t>
            </a:r>
            <a:r>
              <a:rPr lang="ru-RU" sz="2400" dirty="0" smtClean="0"/>
              <a:t>- заочного отделения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Autofit/>
          </a:bodyPr>
          <a:lstStyle/>
          <a:p>
            <a:pPr algn="l"/>
            <a:r>
              <a:rPr lang="ru-RU" sz="2400" b="0" dirty="0" smtClean="0">
                <a:effectLst/>
              </a:rPr>
              <a:t>Совершенно новый потенциал для взаимодействия родителей и педагога-воспитателя несет в себе создание сайта детского сада. На дошкольном сайте любой родитель получает возможность познакомиться с особенностями образовательно-воспитательного процесса в </a:t>
            </a:r>
            <a:r>
              <a:rPr lang="ru-RU" sz="2400" b="0" dirty="0" err="1" smtClean="0">
                <a:effectLst/>
              </a:rPr>
              <a:t>ДОУ</a:t>
            </a:r>
            <a:r>
              <a:rPr lang="ru-RU" sz="2400" b="0" dirty="0" smtClean="0">
                <a:effectLst/>
              </a:rPr>
              <a:t>, </a:t>
            </a:r>
            <a:r>
              <a:rPr lang="ru-RU" sz="2400" b="0" dirty="0" err="1" smtClean="0">
                <a:effectLst/>
              </a:rPr>
              <a:t>общедошкольными</a:t>
            </a:r>
            <a:r>
              <a:rPr lang="ru-RU" sz="2400" b="0" dirty="0" smtClean="0">
                <a:effectLst/>
              </a:rPr>
              <a:t> традициями, узнать последние новости, и таким образом быть всегда в курсе всех происходящих в детском саду событий</a:t>
            </a:r>
            <a:r>
              <a:rPr lang="ru-RU" sz="2400" b="0" dirty="0" smtClean="0">
                <a:effectLst/>
              </a:rPr>
              <a:t>.</a:t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endParaRPr lang="ru-RU" sz="2400" b="0" dirty="0">
              <a:effectLst/>
            </a:endParaRPr>
          </a:p>
        </p:txBody>
      </p:sp>
      <p:pic>
        <p:nvPicPr>
          <p:cNvPr id="15364" name="Picture 4" descr="http://nika-media.ru/wp-content/uploads/2012/12/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00438"/>
            <a:ext cx="4572032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0"/>
            <a:ext cx="4429124" cy="6858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Ноу-хау </a:t>
            </a:r>
            <a:r>
              <a:rPr lang="ru-RU" sz="2400" dirty="0" err="1" smtClean="0"/>
              <a:t>ДОУ</a:t>
            </a:r>
            <a:r>
              <a:rPr lang="ru-RU" sz="2400" dirty="0" smtClean="0"/>
              <a:t> может стать создание сайта группы, на котором каждый родитель может узнать расписание занятий, мероприятия, время встречи воспитателя с родителями и многое другое. На форуме сайта родитель может задать педагогу любой вопрос, касающийся своего ребенка, а также внести предложения по организации воспитательного процесса в группе.</a:t>
            </a:r>
            <a:endParaRPr lang="ru-RU" sz="2400" dirty="0"/>
          </a:p>
        </p:txBody>
      </p:sp>
      <p:pic>
        <p:nvPicPr>
          <p:cNvPr id="14338" name="Picture 2" descr="http://www.edu.cap.ru/home/4053/%D1%81%D0%BE%D0%BB%D0%BD%D1%8B%D1%88%D0%BA%D0%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4571970" cy="4571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Памятка для воспитателей: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</a:t>
            </a:r>
            <a:r>
              <a:rPr lang="ru-RU" sz="2400" dirty="0" smtClean="0"/>
              <a:t>. Продуктивные инструменты: каждый педагог должен профессионально владеть продуктивными инструментами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2</a:t>
            </a:r>
            <a:r>
              <a:rPr lang="ru-RU" sz="2400" dirty="0" smtClean="0"/>
              <a:t>. Решение проблем: каждый педагог должен знать, как разрешать возникающие проблемы, связанные с технологическими инструментами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3</a:t>
            </a:r>
            <a:r>
              <a:rPr lang="ru-RU" sz="2400" dirty="0" smtClean="0"/>
              <a:t>. Техническая помощь: каждый педагог должен знать, куда следует обратиться за технической помощью</a:t>
            </a:r>
            <a:r>
              <a:rPr lang="ru-RU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</a:t>
            </a:r>
            <a:r>
              <a:rPr lang="ru-RU" sz="2400" dirty="0" smtClean="0"/>
              <a:t>. </a:t>
            </a:r>
            <a:r>
              <a:rPr lang="ru-RU" sz="2400" dirty="0" err="1" smtClean="0"/>
              <a:t>Веб-ресурсы</a:t>
            </a:r>
            <a:r>
              <a:rPr lang="ru-RU" sz="2400" dirty="0" smtClean="0"/>
              <a:t>: каждый педагог должен знать, какие ресурсы имеются в Интернете по его профессиональной деятельности и сфере интересов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5</a:t>
            </a:r>
            <a:r>
              <a:rPr lang="ru-RU" sz="2400" dirty="0" smtClean="0"/>
              <a:t>. Умение искать в Сети: каждый педагог должен обладать хорошими навыками поиска информации в Сети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6</a:t>
            </a:r>
            <a:r>
              <a:rPr lang="ru-RU" sz="2400" dirty="0" smtClean="0"/>
              <a:t>. Интерес и гибкость: каждый педагог должен быть открыт новым способам работы.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6143644"/>
            <a:ext cx="5686436" cy="714356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pic>
        <p:nvPicPr>
          <p:cNvPr id="13314" name="Picture 2" descr="http://www.koipkro.kostroma.ru/Kostroma_EDU/DS_34/DocLib1/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04" y="357166"/>
            <a:ext cx="9115196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63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Сегодня </a:t>
            </a:r>
            <a:r>
              <a:rPr lang="ru-RU" sz="2400" dirty="0" smtClean="0">
                <a:solidFill>
                  <a:schemeClr val="tx1"/>
                </a:solidFill>
              </a:rPr>
              <a:t>большинство родителей заняты добыванием средств к существованию, что приводит к сокращению времени, которое мамы и папы должны уделять воспитанию и образованию своих детей. Поэтому педагоги вынуждены искать новые пути взаимодействия с семьями воспитанников. И тогда на помощь приходят новые технические, информационные, аудиовизуальные средства и специфические педагогические технологии, основанные на применении современных информационно-компьютерных средств.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4578" name="Picture 2" descr="http://im5-tub-ru.yandex.net/i?id=678322402-2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00438"/>
            <a:ext cx="4750625" cy="3167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Взаимодействие с семьёй – важная и сложная сторона деятельности воспитателя и других работников дошкольного учреждения. Она направлена на решение следующих задач: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ознакомление родителей с жизнью и работой дошкольного учреждения;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педагогическое просвещение родителей;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установление единства в воспитании детей;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изучение и распространение передового опыта семейного воспитания.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2530" name="Picture 2" descr="http://im5-tub-ru.yandex.net/i?id=446193120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929066"/>
            <a:ext cx="4286280" cy="2922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307183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Компьютер, </a:t>
            </a:r>
            <a:r>
              <a:rPr lang="ru-RU" sz="3200" dirty="0" err="1" smtClean="0"/>
              <a:t>мультимедийные</a:t>
            </a:r>
            <a:r>
              <a:rPr lang="ru-RU" sz="3200" dirty="0" smtClean="0"/>
              <a:t> средства – инструменты для обработки информации, которые могут стать мощным техническим средством обучения, средством коммуникации, необходимыми для совместной деятельности педагогов, родителей и дошкольников.</a:t>
            </a:r>
            <a:endParaRPr lang="ru-RU" sz="3200" dirty="0"/>
          </a:p>
        </p:txBody>
      </p:sp>
      <p:pic>
        <p:nvPicPr>
          <p:cNvPr id="23554" name="Picture 2" descr="http://im1-tub-ru.yandex.net/i?id=714380454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4429156" cy="3515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Значительно расширяют возможности организации эффективного общения с родителями Интернет-ресурсы, общение </a:t>
            </a:r>
            <a:r>
              <a:rPr lang="ru-RU" sz="2800" dirty="0" err="1" smtClean="0"/>
              <a:t>on-line</a:t>
            </a:r>
            <a:r>
              <a:rPr lang="ru-RU" sz="2800" dirty="0" smtClean="0"/>
              <a:t>. Специалисты предлагают несколько путей применения Интернет-ресурсов во взаимодействии с семьями воспитанников:</a:t>
            </a:r>
            <a:br>
              <a:rPr lang="ru-RU" sz="2800" dirty="0" smtClean="0"/>
            </a:br>
            <a:r>
              <a:rPr lang="ru-RU" sz="2800" dirty="0" smtClean="0"/>
              <a:t>- телемост</a:t>
            </a:r>
            <a:br>
              <a:rPr lang="ru-RU" sz="2800" dirty="0" smtClean="0"/>
            </a:br>
            <a:r>
              <a:rPr lang="ru-RU" sz="2800" dirty="0" smtClean="0"/>
              <a:t>- </a:t>
            </a:r>
            <a:r>
              <a:rPr lang="ru-RU" sz="2800" dirty="0" err="1" smtClean="0"/>
              <a:t>телекоммуникоционный</a:t>
            </a:r>
            <a:r>
              <a:rPr lang="ru-RU" sz="2800" dirty="0" smtClean="0"/>
              <a:t> проект</a:t>
            </a:r>
            <a:br>
              <a:rPr lang="ru-RU" sz="2800" dirty="0" smtClean="0"/>
            </a:br>
            <a:r>
              <a:rPr lang="ru-RU" sz="2800" dirty="0" smtClean="0"/>
              <a:t>- дистанционные конференции</a:t>
            </a:r>
            <a:br>
              <a:rPr lang="ru-RU" sz="2800" dirty="0" smtClean="0"/>
            </a:br>
            <a:r>
              <a:rPr lang="ru-RU" sz="2800" dirty="0" smtClean="0"/>
              <a:t>- создание информационно-методического журнала </a:t>
            </a:r>
            <a:r>
              <a:rPr lang="ru-RU" sz="2800" dirty="0" err="1" smtClean="0"/>
              <a:t>on-line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создание сайта детского </a:t>
            </a:r>
            <a:r>
              <a:rPr lang="ru-RU" sz="2800" dirty="0" smtClean="0"/>
              <a:t>сада, группы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861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Телемост - </a:t>
            </a:r>
            <a:r>
              <a:rPr lang="ru-RU" sz="2400" b="0" dirty="0" smtClean="0">
                <a:effectLst/>
              </a:rPr>
              <a:t>совокупность технических и организационных мер, направленных на обеспечение двусторонней аудио и видеосвязи между двумя и более удалёнными объектами средствами телевизионной техники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Современные Интернет-ресурсы позволяют проводить телемост, посвященный современным проблемам подрастающего поколения, в режиме </a:t>
            </a:r>
            <a:r>
              <a:rPr lang="ru-RU" sz="2400" dirty="0" err="1" smtClean="0">
                <a:effectLst/>
              </a:rPr>
              <a:t>on-line</a:t>
            </a:r>
            <a:r>
              <a:rPr lang="ru-RU" sz="2400" dirty="0" smtClean="0">
                <a:effectLst/>
              </a:rPr>
              <a:t> между семьями разных групп</a:t>
            </a:r>
            <a:endParaRPr lang="ru-RU" sz="2400" dirty="0">
              <a:effectLst/>
            </a:endParaRPr>
          </a:p>
        </p:txBody>
      </p:sp>
      <p:pic>
        <p:nvPicPr>
          <p:cNvPr id="19458" name="Picture 2" descr="http://www.mstu.edu.ru/news/17-05-2000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809999"/>
            <a:ext cx="5715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5072066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Телекоммуникационный проект – </a:t>
            </a:r>
            <a:r>
              <a:rPr lang="ru-RU" sz="2800" b="0" dirty="0" smtClean="0">
                <a:effectLst/>
              </a:rPr>
              <a:t>это игра-соревнование между группами родителей с использованием электронной почты для связи.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Работа над проектом делится на несколько этапов: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- этап получения и обсуждения задания;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- этап поиска решений или необходимой информации;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- этап подготовки информации на компьютере.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8434" name="Picture 2" descr="http://im1-tub-ru.yandex.net/i?id=144909923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389432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effectLst/>
              </a:rPr>
              <a:t>Дистанционные телеконференции </a:t>
            </a:r>
            <a:r>
              <a:rPr lang="ru-RU" sz="2400" b="0" dirty="0" smtClean="0">
                <a:effectLst/>
              </a:rPr>
              <a:t>могут проводится как в режиме реального времени, так и с помощью электронной </a:t>
            </a:r>
            <a:r>
              <a:rPr lang="ru-RU" sz="2400" b="0" dirty="0" err="1" smtClean="0">
                <a:effectLst/>
              </a:rPr>
              <a:t>переписки.Особенности</a:t>
            </a:r>
            <a:r>
              <a:rPr lang="ru-RU" sz="2400" b="0" dirty="0" smtClean="0">
                <a:effectLst/>
              </a:rPr>
              <a:t> </a:t>
            </a:r>
            <a:r>
              <a:rPr lang="ru-RU" sz="2400" b="0" dirty="0" smtClean="0">
                <a:effectLst/>
              </a:rPr>
              <a:t>ведения дистанционной конференции в режиме реального времени (</a:t>
            </a:r>
            <a:r>
              <a:rPr lang="ru-RU" sz="2400" b="0" dirty="0" err="1" smtClean="0">
                <a:effectLst/>
              </a:rPr>
              <a:t>Chat</a:t>
            </a:r>
            <a:r>
              <a:rPr lang="ru-RU" sz="2400" b="0" dirty="0" smtClean="0">
                <a:effectLst/>
              </a:rPr>
              <a:t>) обусловлены необходимостью её предварительной подготовки. Создание координатором тематического расписания </a:t>
            </a:r>
            <a:r>
              <a:rPr lang="ru-RU" sz="2400" b="0" dirty="0" err="1" smtClean="0">
                <a:effectLst/>
              </a:rPr>
              <a:t>чат-конференции</a:t>
            </a:r>
            <a:r>
              <a:rPr lang="ru-RU" sz="2400" b="0" dirty="0" smtClean="0">
                <a:effectLst/>
              </a:rPr>
              <a:t> позволяет содержательно наполнить отдельные её этапы и провести с участниками подготовительную </a:t>
            </a:r>
            <a:r>
              <a:rPr lang="ru-RU" sz="2400" b="0" dirty="0" smtClean="0">
                <a:effectLst/>
              </a:rPr>
              <a:t>работу</a:t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endParaRPr lang="ru-RU" sz="2400" b="0" dirty="0">
              <a:effectLst/>
            </a:endParaRPr>
          </a:p>
        </p:txBody>
      </p:sp>
      <p:pic>
        <p:nvPicPr>
          <p:cNvPr id="17410" name="Picture 2" descr="http://www.galga.ru/_nw/2/480175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92507"/>
            <a:ext cx="4895848" cy="3265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685800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effectLst/>
              </a:rPr>
              <a:t>Другой эффективной формой взаимодействия с семьей является выпуск в образовательном учреждении информационно-методического журнала </a:t>
            </a:r>
            <a:r>
              <a:rPr lang="ru-RU" sz="2400" b="0" dirty="0" err="1" smtClean="0">
                <a:effectLst/>
              </a:rPr>
              <a:t>on-line</a:t>
            </a:r>
            <a:r>
              <a:rPr lang="ru-RU" sz="2400" b="0" dirty="0" smtClean="0">
                <a:effectLst/>
              </a:rPr>
              <a:t> для родителей. Каждый номер посвящен определенной проблеме воспитания ребенка в семье и дошкольном учреждении. Статьи могут писать не только педагоги, но и специалисты различных служб. Тема номера определяется проблемами, которые волнуют родителей больше всего.</a:t>
            </a:r>
            <a:endParaRPr lang="ru-RU" sz="2400" b="0" dirty="0">
              <a:effectLst/>
            </a:endParaRPr>
          </a:p>
        </p:txBody>
      </p:sp>
      <p:pic>
        <p:nvPicPr>
          <p:cNvPr id="16386" name="Picture 2" descr="http://astersoft.net/images/d/9/opytno-ehksperimentalnaja-dejatelno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857232"/>
            <a:ext cx="3423527" cy="4747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313</Words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Использование информационных технологий в работе ДОУ с родителями  Выполнила Каряпина В студентка 401 гр.  очно- заочного отделения</vt:lpstr>
      <vt:lpstr> Сегодня большинство родителей заняты добыванием средств к существованию, что приводит к сокращению времени, которое мамы и папы должны уделять воспитанию и образованию своих детей. Поэтому педагоги вынуждены искать новые пути взаимодействия с семьями воспитанников. И тогда на помощь приходят новые технические, информационные, аудиовизуальные средства и специфические педагогические технологии, основанные на применении современных информационно-компьютерных средств.     </vt:lpstr>
      <vt:lpstr>Взаимодействие с семьёй – важная и сложная сторона деятельности воспитателя и других работников дошкольного учреждения. Она направлена на решение следующих задач: - ознакомление родителей с жизнью и работой дошкольного учреждения; - педагогическое просвещение родителей; - установление единства в воспитании детей; - изучение и распространение передового опыта семейного воспитания. </vt:lpstr>
      <vt:lpstr>Компьютер, мультимедийные средства – инструменты для обработки информации, которые могут стать мощным техническим средством обучения, средством коммуникации, необходимыми для совместной деятельности педагогов, родителей и дошкольников.</vt:lpstr>
      <vt:lpstr>Значительно расширяют возможности организации эффективного общения с родителями Интернет-ресурсы, общение on-line. Специалисты предлагают несколько путей применения Интернет-ресурсов во взаимодействии с семьями воспитанников: - телемост - телекоммуникоционный проект - дистанционные конференции - создание информационно-методического журнала on-line - создание сайта детского сада, группы </vt:lpstr>
      <vt:lpstr>Телемост - совокупность технических и организационных мер, направленных на обеспечение двусторонней аудио и видеосвязи между двумя и более удалёнными объектами средствами телевизионной техники  Современные Интернет-ресурсы позволяют проводить телемост, посвященный современным проблемам подрастающего поколения, в режиме on-line между семьями разных групп</vt:lpstr>
      <vt:lpstr>Телекоммуникационный проект – это игра-соревнование между группами родителей с использованием электронной почты для связи. Работа над проектом делится на несколько этапов: - этап получения и обсуждения задания; - этап поиска решений или необходимой информации; - этап подготовки информации на компьютере. </vt:lpstr>
      <vt:lpstr>Дистанционные телеконференции могут проводится как в режиме реального времени, так и с помощью электронной переписки.Особенности ведения дистанционной конференции в режиме реального времени (Chat) обусловлены необходимостью её предварительной подготовки. Создание координатором тематического расписания чат-конференции позволяет содержательно наполнить отдельные её этапы и провести с участниками подготовительную работу       </vt:lpstr>
      <vt:lpstr>Другой эффективной формой взаимодействия с семьей является выпуск в образовательном учреждении информационно-методического журнала on-line для родителей. Каждый номер посвящен определенной проблеме воспитания ребенка в семье и дошкольном учреждении. Статьи могут писать не только педагоги, но и специалисты различных служб. Тема номера определяется проблемами, которые волнуют родителей больше всего.</vt:lpstr>
      <vt:lpstr>Совершенно новый потенциал для взаимодействия родителей и педагога-воспитателя несет в себе создание сайта детского сада. На дошкольном сайте любой родитель получает возможность познакомиться с особенностями образовательно-воспитательного процесса в ДОУ, общедошкольными традициями, узнать последние новости, и таким образом быть всегда в курсе всех происходящих в детском саду событий.   </vt:lpstr>
      <vt:lpstr>Ноу-хау ДОУ может стать создание сайта группы, на котором каждый родитель может узнать расписание занятий, мероприятия, время встречи воспитателя с родителями и многое другое. На форуме сайта родитель может задать педагогу любой вопрос, касающийся своего ребенка, а также внести предложения по организации воспитательного процесса в группе.</vt:lpstr>
      <vt:lpstr> Памятка для воспитателей:  1. Продуктивные инструменты: каждый педагог должен профессионально владеть продуктивными инструментами. 2. Решение проблем: каждый педагог должен знать, как разрешать возникающие проблемы, связанные с технологическими инструментами. 3. Техническая помощь: каждый педагог должен знать, куда следует обратиться за технической помощью. 4. Веб-ресурсы: каждый педагог должен знать, какие ресурсы имеются в Интернете по его профессиональной деятельности и сфере интересов. 5. Умение искать в Сети: каждый педагог должен обладать хорошими навыками поиска информации в Сети. 6. Интерес и гибкость: каждый педагог должен быть открыт новым способам работы.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информационных технологий в работе ДОУ с родителями  Выполнила Каряпина В студентка 401 гр.  очно- заочного отделения</dc:title>
  <dc:creator>Adm</dc:creator>
  <cp:lastModifiedBy>Adm</cp:lastModifiedBy>
  <cp:revision>1</cp:revision>
  <dcterms:created xsi:type="dcterms:W3CDTF">2014-05-08T17:43:41Z</dcterms:created>
  <dcterms:modified xsi:type="dcterms:W3CDTF">2014-05-08T19:58:14Z</dcterms:modified>
</cp:coreProperties>
</file>