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E300-A172-45C1-B17D-963E06C8B9A1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10E6-EEC0-44B6-B327-CB04F59CFF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E300-A172-45C1-B17D-963E06C8B9A1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10E6-EEC0-44B6-B327-CB04F59CFF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E300-A172-45C1-B17D-963E06C8B9A1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10E6-EEC0-44B6-B327-CB04F59CFF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E300-A172-45C1-B17D-963E06C8B9A1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10E6-EEC0-44B6-B327-CB04F59CFF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E300-A172-45C1-B17D-963E06C8B9A1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10E6-EEC0-44B6-B327-CB04F59CFF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E300-A172-45C1-B17D-963E06C8B9A1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10E6-EEC0-44B6-B327-CB04F59CFF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E300-A172-45C1-B17D-963E06C8B9A1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10E6-EEC0-44B6-B327-CB04F59CFF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E300-A172-45C1-B17D-963E06C8B9A1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10E6-EEC0-44B6-B327-CB04F59CFF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E300-A172-45C1-B17D-963E06C8B9A1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10E6-EEC0-44B6-B327-CB04F59CFF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E300-A172-45C1-B17D-963E06C8B9A1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10E6-EEC0-44B6-B327-CB04F59CFF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E300-A172-45C1-B17D-963E06C8B9A1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10E6-EEC0-44B6-B327-CB04F59CFF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3E300-A172-45C1-B17D-963E06C8B9A1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010E6-EEC0-44B6-B327-CB04F59CFF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i068.radikal.ru/0909/c6/8f797a934bca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Литературные сказки,Display Only,A,0,1,21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1785926"/>
            <a:ext cx="4929222" cy="1470025"/>
          </a:xfrm>
          <a:solidFill>
            <a:schemeClr val="bg1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Литературные сказки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3500438"/>
            <a:ext cx="3357586" cy="175260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Литературное чтение 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 класс</a:t>
            </a:r>
          </a:p>
          <a:p>
            <a:r>
              <a:rPr lang="ru-RU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Тест 4</a:t>
            </a:r>
            <a:endParaRPr lang="ru-RU" sz="3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9,4 Answers,B,60,2,2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285860"/>
            <a:ext cx="6429420" cy="214314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Вопрос № </a:t>
            </a:r>
            <a:r>
              <a:rPr lang="en-US" sz="3200" dirty="0" smtClean="0">
                <a:solidFill>
                  <a:srgbClr val="FF0000"/>
                </a:solidFill>
              </a:rPr>
              <a:t>9</a:t>
            </a:r>
            <a:r>
              <a:rPr lang="ru-RU" dirty="0"/>
              <a:t/>
            </a:r>
            <a:br>
              <a:rPr lang="ru-RU" dirty="0"/>
            </a:br>
            <a:r>
              <a:rPr lang="ru-RU" sz="4000" dirty="0" smtClean="0">
                <a:solidFill>
                  <a:schemeClr val="tx2"/>
                </a:solidFill>
              </a:rPr>
              <a:t> Кто написал сказку «Аленький цветочек»?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3500438"/>
            <a:ext cx="3786214" cy="2143141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ru-RU" dirty="0" smtClean="0"/>
              <a:t>А   В.М. Гаршин</a:t>
            </a:r>
          </a:p>
          <a:p>
            <a:r>
              <a:rPr lang="ru-RU" dirty="0" smtClean="0"/>
              <a:t>В</a:t>
            </a:r>
            <a:r>
              <a:rPr lang="en-US" dirty="0" smtClean="0"/>
              <a:t>  </a:t>
            </a:r>
            <a:r>
              <a:rPr lang="ru-RU" dirty="0" smtClean="0"/>
              <a:t> С.Т. Аксаков</a:t>
            </a:r>
          </a:p>
          <a:p>
            <a:r>
              <a:rPr lang="ru-RU" dirty="0" smtClean="0"/>
              <a:t>С</a:t>
            </a:r>
            <a:r>
              <a:rPr lang="en-US" dirty="0" smtClean="0"/>
              <a:t>  </a:t>
            </a:r>
            <a:r>
              <a:rPr lang="ru-RU" dirty="0" smtClean="0"/>
              <a:t> В.Ф. Одоевский</a:t>
            </a:r>
          </a:p>
          <a:p>
            <a:r>
              <a:rPr lang="ru-RU" dirty="0" smtClean="0"/>
              <a:t>D</a:t>
            </a:r>
            <a:r>
              <a:rPr lang="en-US" dirty="0" smtClean="0"/>
              <a:t>   </a:t>
            </a:r>
            <a:r>
              <a:rPr lang="ru-RU" dirty="0" smtClean="0"/>
              <a:t>П.П. Бажов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000364" y="350043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000364" y="407194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000364" y="457200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000364" y="507207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D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0,4 Answers,D,60,2,2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071546"/>
            <a:ext cx="6715172" cy="235745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Вопрос № </a:t>
            </a:r>
            <a:r>
              <a:rPr lang="en-US" sz="3200" dirty="0" smtClean="0">
                <a:solidFill>
                  <a:srgbClr val="FF0000"/>
                </a:solidFill>
              </a:rPr>
              <a:t>10</a:t>
            </a:r>
            <a:r>
              <a:rPr lang="ru-RU" dirty="0"/>
              <a:t/>
            </a:r>
            <a:br>
              <a:rPr lang="ru-RU" dirty="0"/>
            </a:br>
            <a:r>
              <a:rPr lang="ru-RU" sz="3100" dirty="0" smtClean="0">
                <a:solidFill>
                  <a:schemeClr val="tx2"/>
                </a:solidFill>
              </a:rPr>
              <a:t>С какой известной сказкой перекликается сюжет сказки </a:t>
            </a:r>
            <a:r>
              <a:rPr lang="en-US" sz="3100" dirty="0" smtClean="0">
                <a:solidFill>
                  <a:schemeClr val="tx2"/>
                </a:solidFill>
              </a:rPr>
              <a:t>             </a:t>
            </a:r>
            <a:r>
              <a:rPr lang="ru-RU" sz="3100" dirty="0" smtClean="0">
                <a:solidFill>
                  <a:schemeClr val="tx2"/>
                </a:solidFill>
              </a:rPr>
              <a:t>С.Т. Аксакова «Аленький цветочек»?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3500438"/>
            <a:ext cx="6286544" cy="2143141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ru-RU" dirty="0" smtClean="0"/>
              <a:t>А  Золушка</a:t>
            </a:r>
          </a:p>
          <a:p>
            <a:r>
              <a:rPr lang="ru-RU" dirty="0" smtClean="0"/>
              <a:t>В</a:t>
            </a:r>
            <a:r>
              <a:rPr lang="en-US" dirty="0" smtClean="0"/>
              <a:t> </a:t>
            </a:r>
            <a:r>
              <a:rPr lang="ru-RU" dirty="0" smtClean="0"/>
              <a:t> Белоснежка и семь гномов</a:t>
            </a:r>
          </a:p>
          <a:p>
            <a:r>
              <a:rPr lang="ru-RU" dirty="0" smtClean="0"/>
              <a:t>С. Спящая красавица</a:t>
            </a:r>
          </a:p>
          <a:p>
            <a:r>
              <a:rPr lang="ru-RU" dirty="0" smtClean="0"/>
              <a:t>D</a:t>
            </a:r>
            <a:r>
              <a:rPr lang="en-US" dirty="0" smtClean="0"/>
              <a:t> </a:t>
            </a:r>
            <a:r>
              <a:rPr lang="ru-RU" dirty="0" smtClean="0"/>
              <a:t> Красавица и Чудовище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714480" y="350043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14480" y="407194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714480" y="464344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714480" y="514351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D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428737"/>
            <a:ext cx="6572296" cy="407196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Литература:</a:t>
            </a:r>
          </a:p>
          <a:p>
            <a:r>
              <a:rPr lang="ru-RU" sz="2800" dirty="0" smtClean="0"/>
              <a:t>Литературное чтение. 4 класс. Учеб. для </a:t>
            </a:r>
            <a:r>
              <a:rPr lang="ru-RU" sz="2800" dirty="0" err="1" smtClean="0"/>
              <a:t>общеобразоват</a:t>
            </a:r>
            <a:r>
              <a:rPr lang="ru-RU" sz="2800" dirty="0" smtClean="0"/>
              <a:t>. учреждений. В 2 ч. Ч. 1 / [Сост. Л.Ф. Климанова и др.]. – 5-е изд. – М.: Просвещение, 2010.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Иллюстрации:</a:t>
            </a:r>
          </a:p>
          <a:p>
            <a:pPr algn="ctr">
              <a:buNone/>
            </a:pPr>
            <a:r>
              <a:rPr lang="en-US" sz="2800" dirty="0" smtClean="0">
                <a:solidFill>
                  <a:srgbClr val="7030A0"/>
                </a:solidFill>
                <a:hlinkClick r:id="rId2"/>
              </a:rPr>
              <a:t>http://i068.radikal.ru/0909/c6/8f797a934bca.jpg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smtClean="0"/>
              <a:t>- рамка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,3 Answers,C,60,1,21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285860"/>
            <a:ext cx="6429420" cy="214314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Вопрос № 1</a:t>
            </a:r>
            <a:r>
              <a:rPr lang="ru-RU" dirty="0"/>
              <a:t/>
            </a:r>
            <a:br>
              <a:rPr lang="ru-RU" dirty="0"/>
            </a:br>
            <a:r>
              <a:rPr lang="ru-RU" sz="4000" dirty="0" smtClean="0">
                <a:solidFill>
                  <a:schemeClr val="tx2"/>
                </a:solidFill>
              </a:rPr>
              <a:t>Найди </a:t>
            </a:r>
            <a:r>
              <a:rPr lang="ru-RU" sz="4000" dirty="0">
                <a:solidFill>
                  <a:schemeClr val="tx2"/>
                </a:solidFill>
              </a:rPr>
              <a:t>общий признак литературной и народной </a:t>
            </a:r>
            <a:r>
              <a:rPr lang="ru-RU" sz="4000" dirty="0" smtClean="0">
                <a:solidFill>
                  <a:schemeClr val="tx2"/>
                </a:solidFill>
              </a:rPr>
              <a:t>сказки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3500438"/>
            <a:ext cx="6286544" cy="2143141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А  Это авторские сказки.</a:t>
            </a:r>
          </a:p>
          <a:p>
            <a:r>
              <a:rPr lang="ru-RU" dirty="0" smtClean="0"/>
              <a:t>В  Эти сказки долго рассказывали устно.</a:t>
            </a:r>
          </a:p>
          <a:p>
            <a:r>
              <a:rPr lang="ru-RU" dirty="0" smtClean="0"/>
              <a:t>С  В этих сказках действуют волшебные предметы.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714480" y="350043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14480" y="400050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714480" y="471488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2,4 Answers,A,60,1,21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571480"/>
            <a:ext cx="6429420" cy="285752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Вопрос № </a:t>
            </a:r>
            <a:r>
              <a:rPr lang="ru-RU" sz="3600" dirty="0" smtClean="0">
                <a:solidFill>
                  <a:srgbClr val="FF0000"/>
                </a:solidFill>
              </a:rPr>
              <a:t>2</a:t>
            </a:r>
            <a:r>
              <a:rPr lang="ru-RU" dirty="0"/>
              <a:t/>
            </a:r>
            <a:br>
              <a:rPr lang="ru-RU" dirty="0"/>
            </a:br>
            <a:r>
              <a:rPr lang="ru-RU" sz="3100" dirty="0" smtClean="0">
                <a:solidFill>
                  <a:schemeClr val="tx2"/>
                </a:solidFill>
              </a:rPr>
              <a:t>Из какой сказки эти строки?</a:t>
            </a:r>
            <a:br>
              <a:rPr lang="ru-RU" sz="3100" dirty="0" smtClean="0">
                <a:solidFill>
                  <a:schemeClr val="tx2"/>
                </a:solidFill>
              </a:rPr>
            </a:br>
            <a:r>
              <a:rPr lang="ru-RU" sz="3100" dirty="0" smtClean="0"/>
              <a:t>Между тем музыка играет, да играет; вот всё тише, да тише, как будто что-то цепляется за каждую нотку, как будто что-то отталкивает один звук от другого.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3500438"/>
            <a:ext cx="6286544" cy="2143141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ru-RU" dirty="0" smtClean="0"/>
              <a:t>А  Городок в табакерке</a:t>
            </a:r>
          </a:p>
          <a:p>
            <a:r>
              <a:rPr lang="ru-RU" dirty="0" smtClean="0"/>
              <a:t>В  Сказка о жабе и розе</a:t>
            </a:r>
          </a:p>
          <a:p>
            <a:r>
              <a:rPr lang="ru-RU" dirty="0" smtClean="0"/>
              <a:t>С  Серебряное копытце</a:t>
            </a:r>
          </a:p>
          <a:p>
            <a:r>
              <a:rPr lang="ru-RU" dirty="0" smtClean="0"/>
              <a:t>D  Аленький цветочек</a:t>
            </a:r>
          </a:p>
        </p:txBody>
      </p:sp>
      <p:sp>
        <p:nvSpPr>
          <p:cNvPr id="4" name="Овал 3"/>
          <p:cNvSpPr/>
          <p:nvPr/>
        </p:nvSpPr>
        <p:spPr>
          <a:xfrm>
            <a:off x="1714480" y="350043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14480" y="400050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714480" y="457200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714480" y="514351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D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3,3 Answers,C,60,2,2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357298"/>
            <a:ext cx="6429420" cy="192882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Вопрос № </a:t>
            </a:r>
            <a:r>
              <a:rPr lang="ru-RU" sz="3200" dirty="0" smtClean="0">
                <a:solidFill>
                  <a:srgbClr val="FF0000"/>
                </a:solidFill>
              </a:rPr>
              <a:t>3</a:t>
            </a:r>
            <a:r>
              <a:rPr lang="ru-RU" dirty="0"/>
              <a:t/>
            </a:r>
            <a:br>
              <a:rPr lang="ru-RU" dirty="0"/>
            </a:br>
            <a:r>
              <a:rPr lang="ru-RU" sz="4000" dirty="0" smtClean="0">
                <a:solidFill>
                  <a:schemeClr val="tx2"/>
                </a:solidFill>
              </a:rPr>
              <a:t> Кто автор сказки </a:t>
            </a:r>
            <a:br>
              <a:rPr lang="ru-RU" sz="4000" dirty="0" smtClean="0">
                <a:solidFill>
                  <a:schemeClr val="tx2"/>
                </a:solidFill>
              </a:rPr>
            </a:br>
            <a:r>
              <a:rPr lang="ru-RU" sz="4000" dirty="0" smtClean="0">
                <a:solidFill>
                  <a:schemeClr val="tx2"/>
                </a:solidFill>
              </a:rPr>
              <a:t>«Городок в табакерке»?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0298" y="3500438"/>
            <a:ext cx="3857652" cy="2143141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ru-RU" dirty="0" smtClean="0"/>
              <a:t>В </a:t>
            </a:r>
            <a:r>
              <a:rPr lang="en-US" dirty="0" smtClean="0"/>
              <a:t> </a:t>
            </a:r>
            <a:r>
              <a:rPr lang="ru-RU" dirty="0" smtClean="0"/>
              <a:t>В.М. Гаршин</a:t>
            </a:r>
          </a:p>
          <a:p>
            <a:r>
              <a:rPr lang="ru-RU" dirty="0" smtClean="0"/>
              <a:t>В</a:t>
            </a:r>
            <a:r>
              <a:rPr lang="en-US" dirty="0" smtClean="0"/>
              <a:t> </a:t>
            </a:r>
            <a:r>
              <a:rPr lang="ru-RU" dirty="0" smtClean="0"/>
              <a:t> П.П. Бажов</a:t>
            </a:r>
          </a:p>
          <a:p>
            <a:r>
              <a:rPr lang="ru-RU" dirty="0" smtClean="0"/>
              <a:t>С</a:t>
            </a:r>
            <a:r>
              <a:rPr lang="en-US" dirty="0" smtClean="0"/>
              <a:t> </a:t>
            </a:r>
            <a:r>
              <a:rPr lang="ru-RU" dirty="0" smtClean="0"/>
              <a:t> В.Ф. Одоевский</a:t>
            </a:r>
          </a:p>
          <a:p>
            <a:r>
              <a:rPr lang="ru-RU" dirty="0" smtClean="0"/>
              <a:t>D</a:t>
            </a:r>
            <a:r>
              <a:rPr lang="en-US" dirty="0" smtClean="0"/>
              <a:t> </a:t>
            </a:r>
            <a:r>
              <a:rPr lang="ru-RU" dirty="0" smtClean="0"/>
              <a:t> С.Т. Аксаков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786050" y="350043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786050" y="407194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786050" y="457200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786050" y="507207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D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4,4 Answers,B,60,2,2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500174"/>
            <a:ext cx="6500858" cy="178595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100" dirty="0">
                <a:solidFill>
                  <a:srgbClr val="FF0000"/>
                </a:solidFill>
              </a:rPr>
              <a:t>Вопрос № </a:t>
            </a:r>
            <a:r>
              <a:rPr lang="ru-RU" sz="3100" dirty="0" smtClean="0">
                <a:solidFill>
                  <a:srgbClr val="FF0000"/>
                </a:solidFill>
              </a:rPr>
              <a:t>4</a:t>
            </a:r>
            <a:r>
              <a:rPr lang="ru-RU" dirty="0"/>
              <a:t/>
            </a:r>
            <a:br>
              <a:rPr lang="ru-RU" dirty="0"/>
            </a:br>
            <a:r>
              <a:rPr lang="ru-RU" sz="3100" dirty="0" smtClean="0">
                <a:solidFill>
                  <a:schemeClr val="tx2"/>
                </a:solidFill>
              </a:rPr>
              <a:t>Какому произведению можно было бы дать название «Последняя весна»?</a:t>
            </a:r>
            <a:br>
              <a:rPr lang="ru-RU" sz="3100" dirty="0" smtClean="0">
                <a:solidFill>
                  <a:schemeClr val="tx2"/>
                </a:solidFill>
              </a:rPr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28860" y="3500438"/>
            <a:ext cx="5072098" cy="2143141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ru-RU" dirty="0" smtClean="0"/>
              <a:t>А  Городок в табакерке</a:t>
            </a:r>
          </a:p>
          <a:p>
            <a:r>
              <a:rPr lang="ru-RU" dirty="0" smtClean="0"/>
              <a:t>В</a:t>
            </a:r>
            <a:r>
              <a:rPr lang="en-US" dirty="0" smtClean="0"/>
              <a:t> </a:t>
            </a:r>
            <a:r>
              <a:rPr lang="ru-RU" dirty="0" smtClean="0"/>
              <a:t> Сказка о жабе и розе</a:t>
            </a:r>
          </a:p>
          <a:p>
            <a:r>
              <a:rPr lang="ru-RU" dirty="0" smtClean="0"/>
              <a:t>С</a:t>
            </a:r>
            <a:r>
              <a:rPr lang="en-US" dirty="0" smtClean="0"/>
              <a:t> </a:t>
            </a:r>
            <a:r>
              <a:rPr lang="ru-RU" dirty="0" smtClean="0"/>
              <a:t> Серебряное копытце</a:t>
            </a:r>
          </a:p>
          <a:p>
            <a:r>
              <a:rPr lang="ru-RU" dirty="0" smtClean="0"/>
              <a:t>D</a:t>
            </a:r>
            <a:r>
              <a:rPr lang="en-US" dirty="0" smtClean="0"/>
              <a:t> </a:t>
            </a:r>
            <a:r>
              <a:rPr lang="ru-RU" dirty="0" smtClean="0"/>
              <a:t> Аленький цветочек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714612" y="350043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714612" y="407194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714612" y="514351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D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714612" y="457200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5,4 Answers,B,60,2,2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285860"/>
            <a:ext cx="6429420" cy="214314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Вопрос № </a:t>
            </a:r>
            <a:r>
              <a:rPr lang="ru-RU" sz="3600" dirty="0" smtClean="0">
                <a:solidFill>
                  <a:srgbClr val="FF0000"/>
                </a:solidFill>
              </a:rPr>
              <a:t>5</a:t>
            </a:r>
            <a:r>
              <a:rPr lang="ru-RU" dirty="0"/>
              <a:t/>
            </a:r>
            <a:br>
              <a:rPr lang="ru-RU" dirty="0"/>
            </a:br>
            <a:r>
              <a:rPr lang="ru-RU" sz="3600" dirty="0" smtClean="0">
                <a:solidFill>
                  <a:schemeClr val="tx2"/>
                </a:solidFill>
              </a:rPr>
              <a:t> Каким настроением проникнуто произведение В.М. Гаршина «Сказка о жабе и розе»?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36" y="3500438"/>
            <a:ext cx="4000528" cy="2143141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А   Радостью</a:t>
            </a:r>
          </a:p>
          <a:p>
            <a:r>
              <a:rPr lang="ru-RU" dirty="0" smtClean="0"/>
              <a:t>В</a:t>
            </a:r>
            <a:r>
              <a:rPr lang="en-US" dirty="0" smtClean="0"/>
              <a:t> </a:t>
            </a:r>
            <a:r>
              <a:rPr lang="ru-RU" dirty="0" smtClean="0"/>
              <a:t>  Светлой грустью</a:t>
            </a:r>
          </a:p>
          <a:p>
            <a:r>
              <a:rPr lang="ru-RU" dirty="0" smtClean="0"/>
              <a:t>С</a:t>
            </a:r>
            <a:r>
              <a:rPr lang="en-US" dirty="0" smtClean="0"/>
              <a:t> </a:t>
            </a:r>
            <a:r>
              <a:rPr lang="ru-RU" dirty="0" smtClean="0"/>
              <a:t>  Отчаянием</a:t>
            </a:r>
          </a:p>
          <a:p>
            <a:r>
              <a:rPr lang="ru-RU" dirty="0" smtClean="0"/>
              <a:t>D</a:t>
            </a:r>
            <a:r>
              <a:rPr lang="en-US" dirty="0" smtClean="0"/>
              <a:t> </a:t>
            </a:r>
            <a:r>
              <a:rPr lang="ru-RU" dirty="0" smtClean="0"/>
              <a:t>  Безысходностью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928926" y="350043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928926" y="407194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928926" y="507207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D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928926" y="457200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6,4 Answers,D,60,2,2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285860"/>
            <a:ext cx="6429420" cy="214314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Вопрос № </a:t>
            </a:r>
            <a:r>
              <a:rPr lang="en-US" sz="3200" dirty="0" smtClean="0">
                <a:solidFill>
                  <a:srgbClr val="FF0000"/>
                </a:solidFill>
              </a:rPr>
              <a:t>6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>
                <a:solidFill>
                  <a:schemeClr val="tx2"/>
                </a:solidFill>
              </a:rPr>
              <a:t>Кто написал сказку </a:t>
            </a:r>
            <a:r>
              <a:rPr lang="en-US" sz="3200" dirty="0" smtClean="0">
                <a:solidFill>
                  <a:schemeClr val="tx2"/>
                </a:solidFill>
              </a:rPr>
              <a:t/>
            </a:r>
            <a:br>
              <a:rPr lang="en-US" sz="3200" dirty="0" smtClean="0">
                <a:solidFill>
                  <a:schemeClr val="tx2"/>
                </a:solidFill>
              </a:rPr>
            </a:br>
            <a:r>
              <a:rPr lang="ru-RU" sz="3200" dirty="0" smtClean="0">
                <a:solidFill>
                  <a:schemeClr val="tx2"/>
                </a:solidFill>
              </a:rPr>
              <a:t>«Серебряное копытце»?</a:t>
            </a:r>
            <a:br>
              <a:rPr lang="ru-RU" sz="3200" dirty="0" smtClean="0">
                <a:solidFill>
                  <a:schemeClr val="tx2"/>
                </a:solidFill>
              </a:rPr>
            </a:b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78" y="3500438"/>
            <a:ext cx="3714776" cy="2143141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А </a:t>
            </a:r>
            <a:r>
              <a:rPr lang="en-US" dirty="0" smtClean="0"/>
              <a:t> </a:t>
            </a:r>
            <a:r>
              <a:rPr lang="ru-RU" dirty="0" smtClean="0"/>
              <a:t>В.М. Гаршин</a:t>
            </a:r>
          </a:p>
          <a:p>
            <a:r>
              <a:rPr lang="ru-RU" dirty="0" smtClean="0"/>
              <a:t>В  С.Т. Аксаков</a:t>
            </a:r>
          </a:p>
          <a:p>
            <a:r>
              <a:rPr lang="ru-RU" dirty="0" smtClean="0"/>
              <a:t>С  В.Ф. Одоевский</a:t>
            </a:r>
          </a:p>
          <a:p>
            <a:r>
              <a:rPr lang="ru-RU" dirty="0" smtClean="0"/>
              <a:t>D  П.П. Бажов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500430" y="350043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500430" y="400050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500430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500430" y="500063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D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7,3 Answers,A,60,2,2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285860"/>
            <a:ext cx="6429420" cy="214314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Вопрос № </a:t>
            </a:r>
            <a:r>
              <a:rPr lang="en-US" sz="3200" dirty="0" smtClean="0">
                <a:solidFill>
                  <a:srgbClr val="FF0000"/>
                </a:solidFill>
              </a:rPr>
              <a:t>7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>
                <a:solidFill>
                  <a:schemeClr val="tx2"/>
                </a:solidFill>
              </a:rPr>
              <a:t> Почему </a:t>
            </a:r>
            <a:r>
              <a:rPr lang="ru-RU" sz="3200" dirty="0" err="1" smtClean="0">
                <a:solidFill>
                  <a:schemeClr val="tx2"/>
                </a:solidFill>
              </a:rPr>
              <a:t>Дарёнке</a:t>
            </a:r>
            <a:r>
              <a:rPr lang="ru-RU" sz="3200" dirty="0" smtClean="0">
                <a:solidFill>
                  <a:schemeClr val="tx2"/>
                </a:solidFill>
              </a:rPr>
              <a:t> так хотелось увидеть Серебряное копытце?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3500438"/>
            <a:ext cx="6072230" cy="2143141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r>
              <a:rPr lang="en-US" dirty="0" smtClean="0"/>
              <a:t>A  </a:t>
            </a:r>
            <a:r>
              <a:rPr lang="ru-RU" dirty="0" err="1" smtClean="0"/>
              <a:t>Дарёнка</a:t>
            </a:r>
            <a:r>
              <a:rPr lang="ru-RU" dirty="0" smtClean="0"/>
              <a:t> хотела увидеть чудо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В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Дарёнка</a:t>
            </a:r>
            <a:r>
              <a:rPr lang="ru-RU" dirty="0" smtClean="0"/>
              <a:t> хотела накормить Серебряное копытце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С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Дарёнка</a:t>
            </a:r>
            <a:r>
              <a:rPr lang="ru-RU" dirty="0" smtClean="0"/>
              <a:t> хотела разбогатеть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071670" y="350043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071670" y="407194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071670" y="507207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8,4 Answers,C,60,2,2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285860"/>
            <a:ext cx="6429420" cy="214314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Вопрос № </a:t>
            </a:r>
            <a:r>
              <a:rPr lang="en-US" sz="3600" dirty="0" smtClean="0">
                <a:solidFill>
                  <a:srgbClr val="FF0000"/>
                </a:solidFill>
              </a:rPr>
              <a:t>8</a:t>
            </a:r>
            <a:r>
              <a:rPr lang="ru-RU" dirty="0"/>
              <a:t/>
            </a:r>
            <a:br>
              <a:rPr lang="ru-RU" dirty="0"/>
            </a:br>
            <a:r>
              <a:rPr lang="ru-RU" sz="4000" dirty="0" smtClean="0">
                <a:solidFill>
                  <a:schemeClr val="tx2"/>
                </a:solidFill>
              </a:rPr>
              <a:t>Какие камни стали находить люди в тех местах, где скакал Серебряное копытце?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488" y="3500438"/>
            <a:ext cx="3214710" cy="2143141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А   Аметисты</a:t>
            </a:r>
          </a:p>
          <a:p>
            <a:r>
              <a:rPr lang="ru-RU" dirty="0" smtClean="0"/>
              <a:t>В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Изумруды</a:t>
            </a:r>
          </a:p>
          <a:p>
            <a:r>
              <a:rPr lang="ru-RU" dirty="0" smtClean="0"/>
              <a:t>С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Хризолиты</a:t>
            </a:r>
          </a:p>
          <a:p>
            <a:r>
              <a:rPr lang="ru-RU" dirty="0" smtClean="0"/>
              <a:t>D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Бриллианты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214678" y="350043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14678" y="400050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14678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14678" y="500063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D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276</Words>
  <Application>Microsoft Office PowerPoint</Application>
  <PresentationFormat>Экран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Литературные сказки</vt:lpstr>
      <vt:lpstr>Вопрос № 1 Найди общий признак литературной и народной сказки</vt:lpstr>
      <vt:lpstr>Вопрос № 2 Из какой сказки эти строки? Между тем музыка играет, да играет; вот всё тише, да тише, как будто что-то цепляется за каждую нотку, как будто что-то отталкивает один звук от другого.</vt:lpstr>
      <vt:lpstr>Вопрос № 3  Кто автор сказки  «Городок в табакерке»?</vt:lpstr>
      <vt:lpstr>Вопрос № 4 Какому произведению можно было бы дать название «Последняя весна»? </vt:lpstr>
      <vt:lpstr>Вопрос № 5  Каким настроением проникнуто произведение В.М. Гаршина «Сказка о жабе и розе»?</vt:lpstr>
      <vt:lpstr>Вопрос № 6 Кто написал сказку  «Серебряное копытце»? </vt:lpstr>
      <vt:lpstr>Вопрос № 7  Почему Дарёнке так хотелось увидеть Серебряное копытце?</vt:lpstr>
      <vt:lpstr>Вопрос № 8 Какие камни стали находить люди в тех местах, где скакал Серебряное копытце?</vt:lpstr>
      <vt:lpstr>Вопрос № 9  Кто написал сказку «Аленький цветочек»?</vt:lpstr>
      <vt:lpstr>Вопрос № 10 С какой известной сказкой перекликается сюжет сказки              С.Т. Аксакова «Аленький цветочек»?</vt:lpstr>
      <vt:lpstr>Слайд 12</vt:lpstr>
    </vt:vector>
  </TitlesOfParts>
  <Company>Prosvet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Литературные сказки</dc:title>
  <dc:creator>Smelova</dc:creator>
  <cp:lastModifiedBy>Александр</cp:lastModifiedBy>
  <cp:revision>27</cp:revision>
  <dcterms:created xsi:type="dcterms:W3CDTF">2011-09-14T09:41:59Z</dcterms:created>
  <dcterms:modified xsi:type="dcterms:W3CDTF">2011-09-27T04:32:12Z</dcterms:modified>
</cp:coreProperties>
</file>