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9" r:id="rId4"/>
    <p:sldId id="261" r:id="rId5"/>
    <p:sldId id="256" r:id="rId6"/>
    <p:sldId id="257" r:id="rId7"/>
    <p:sldId id="258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7403C-C67F-4738-A20E-DDF72C16E1E1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B14400-C01B-4FF8-A263-BD133399A8DF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Е.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Чарушин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написал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1160A0-C49F-4624-941E-D347A4212659}" type="parTrans" cxnId="{0D703474-15E1-4051-8209-8A5BEBF1DC07}">
      <dgm:prSet/>
      <dgm:spPr/>
      <dgm:t>
        <a:bodyPr/>
        <a:lstStyle/>
        <a:p>
          <a:endParaRPr lang="ru-RU"/>
        </a:p>
      </dgm:t>
    </dgm:pt>
    <dgm:pt modelId="{CDFF25CE-B31A-4C0F-91C3-4C5C15384B23}" type="sibTrans" cxnId="{0D703474-15E1-4051-8209-8A5BEBF1DC07}">
      <dgm:prSet/>
      <dgm:spPr/>
      <dgm:t>
        <a:bodyPr/>
        <a:lstStyle/>
        <a:p>
          <a:endParaRPr lang="ru-RU"/>
        </a:p>
      </dgm:t>
    </dgm:pt>
    <dgm:pt modelId="{0C6986E1-A580-4BA8-86CB-65E5D308ECD1}">
      <dgm:prSet phldrT="[Текст]" phldr="1"/>
      <dgm:spPr/>
      <dgm:t>
        <a:bodyPr/>
        <a:lstStyle/>
        <a:p>
          <a:endParaRPr lang="ru-RU" dirty="0"/>
        </a:p>
      </dgm:t>
    </dgm:pt>
    <dgm:pt modelId="{93394A8C-A898-4C12-8D3A-E02577B053A7}" type="parTrans" cxnId="{C17D94C5-8222-446F-87AD-E83DCA91777F}">
      <dgm:prSet/>
      <dgm:spPr/>
      <dgm:t>
        <a:bodyPr/>
        <a:lstStyle/>
        <a:p>
          <a:endParaRPr lang="ru-RU"/>
        </a:p>
      </dgm:t>
    </dgm:pt>
    <dgm:pt modelId="{433090F9-7481-416C-AD51-93E5CB144338}" type="sibTrans" cxnId="{C17D94C5-8222-446F-87AD-E83DCA91777F}">
      <dgm:prSet/>
      <dgm:spPr/>
      <dgm:t>
        <a:bodyPr/>
        <a:lstStyle/>
        <a:p>
          <a:endParaRPr lang="ru-RU"/>
        </a:p>
      </dgm:t>
    </dgm:pt>
    <dgm:pt modelId="{D1216D75-1947-4973-A307-10055C866DEF}">
      <dgm:prSet phldrT="[Текст]" phldr="1"/>
      <dgm:spPr/>
      <dgm:t>
        <a:bodyPr/>
        <a:lstStyle/>
        <a:p>
          <a:endParaRPr lang="ru-RU" dirty="0"/>
        </a:p>
      </dgm:t>
    </dgm:pt>
    <dgm:pt modelId="{F9D2B564-45EB-4C63-A14D-128C14343F59}" type="parTrans" cxnId="{66767474-8841-4A0C-8C89-17A50422D239}">
      <dgm:prSet/>
      <dgm:spPr/>
      <dgm:t>
        <a:bodyPr/>
        <a:lstStyle/>
        <a:p>
          <a:endParaRPr lang="ru-RU"/>
        </a:p>
      </dgm:t>
    </dgm:pt>
    <dgm:pt modelId="{45A44BCF-96EC-4897-BDCB-29ADBC0AC7A8}" type="sibTrans" cxnId="{66767474-8841-4A0C-8C89-17A50422D239}">
      <dgm:prSet/>
      <dgm:spPr/>
      <dgm:t>
        <a:bodyPr/>
        <a:lstStyle/>
        <a:p>
          <a:endParaRPr lang="ru-RU"/>
        </a:p>
      </dgm:t>
    </dgm:pt>
    <dgm:pt modelId="{AE487974-1102-4153-8093-7E711B42E865}">
      <dgm:prSet phldrT="[Текст]" phldr="1"/>
      <dgm:spPr/>
      <dgm:t>
        <a:bodyPr/>
        <a:lstStyle/>
        <a:p>
          <a:endParaRPr lang="ru-RU" dirty="0"/>
        </a:p>
      </dgm:t>
    </dgm:pt>
    <dgm:pt modelId="{E140AD93-1070-43DF-885D-2D4F6E39DE6E}" type="parTrans" cxnId="{A4B005CB-A2E8-4462-8299-C6051735B6B6}">
      <dgm:prSet/>
      <dgm:spPr/>
      <dgm:t>
        <a:bodyPr/>
        <a:lstStyle/>
        <a:p>
          <a:endParaRPr lang="ru-RU"/>
        </a:p>
      </dgm:t>
    </dgm:pt>
    <dgm:pt modelId="{EEE0C869-22F9-44B8-B125-F8F75289912A}" type="sibTrans" cxnId="{A4B005CB-A2E8-4462-8299-C6051735B6B6}">
      <dgm:prSet/>
      <dgm:spPr/>
      <dgm:t>
        <a:bodyPr/>
        <a:lstStyle/>
        <a:p>
          <a:endParaRPr lang="ru-RU"/>
        </a:p>
      </dgm:t>
    </dgm:pt>
    <dgm:pt modelId="{4CC307BF-4330-4957-9F9B-8EBECC251B75}">
      <dgm:prSet/>
      <dgm:spPr/>
      <dgm:t>
        <a:bodyPr/>
        <a:lstStyle/>
        <a:p>
          <a:endParaRPr lang="ru-RU" dirty="0"/>
        </a:p>
      </dgm:t>
    </dgm:pt>
    <dgm:pt modelId="{46E2CCB5-FE5B-4782-951E-900AD8AF6323}" type="parTrans" cxnId="{0774B620-0466-4D9E-8870-2F9F146052C7}">
      <dgm:prSet/>
      <dgm:spPr/>
      <dgm:t>
        <a:bodyPr/>
        <a:lstStyle/>
        <a:p>
          <a:endParaRPr lang="ru-RU"/>
        </a:p>
      </dgm:t>
    </dgm:pt>
    <dgm:pt modelId="{74C8AE1F-018F-4AD0-B5EE-6A2E1B0879A7}" type="sibTrans" cxnId="{0774B620-0466-4D9E-8870-2F9F146052C7}">
      <dgm:prSet/>
      <dgm:spPr/>
      <dgm:t>
        <a:bodyPr/>
        <a:lstStyle/>
        <a:p>
          <a:endParaRPr lang="ru-RU"/>
        </a:p>
      </dgm:t>
    </dgm:pt>
    <dgm:pt modelId="{FF4D6CEC-698D-44F9-9024-3FE2927F6411}">
      <dgm:prSet/>
      <dgm:spPr/>
      <dgm:t>
        <a:bodyPr/>
        <a:lstStyle/>
        <a:p>
          <a:endParaRPr lang="ru-RU" dirty="0"/>
        </a:p>
      </dgm:t>
    </dgm:pt>
    <dgm:pt modelId="{7CA3CDCF-E1D7-41F3-9BD1-0F1817416782}" type="parTrans" cxnId="{1C66470C-CF2A-4A70-800F-1A29FDFEB634}">
      <dgm:prSet/>
      <dgm:spPr/>
      <dgm:t>
        <a:bodyPr/>
        <a:lstStyle/>
        <a:p>
          <a:endParaRPr lang="ru-RU"/>
        </a:p>
      </dgm:t>
    </dgm:pt>
    <dgm:pt modelId="{A6A06089-6534-4FA7-98A5-AAA00D3FD8E2}" type="sibTrans" cxnId="{1C66470C-CF2A-4A70-800F-1A29FDFEB634}">
      <dgm:prSet/>
      <dgm:spPr/>
      <dgm:t>
        <a:bodyPr/>
        <a:lstStyle/>
        <a:p>
          <a:endParaRPr lang="ru-RU"/>
        </a:p>
      </dgm:t>
    </dgm:pt>
    <dgm:pt modelId="{9536E023-2008-4C2F-9FF5-28B7687153F9}">
      <dgm:prSet/>
      <dgm:spPr/>
      <dgm:t>
        <a:bodyPr/>
        <a:lstStyle/>
        <a:p>
          <a:endParaRPr lang="ru-RU"/>
        </a:p>
      </dgm:t>
    </dgm:pt>
    <dgm:pt modelId="{8F84C4DB-A75B-4914-AEEF-00C231AC9132}" type="parTrans" cxnId="{1475617C-ED4A-4F64-A776-EE42FD2EF35D}">
      <dgm:prSet custAng="10380250" custScaleX="35811" custScaleY="155447" custLinFactNeighborX="29142" custLinFactNeighborY="45477"/>
      <dgm:spPr/>
      <dgm:t>
        <a:bodyPr/>
        <a:lstStyle/>
        <a:p>
          <a:endParaRPr lang="ru-RU"/>
        </a:p>
      </dgm:t>
    </dgm:pt>
    <dgm:pt modelId="{9C2A9971-EA9B-449D-820B-2AFB7C89E7F4}" type="sibTrans" cxnId="{1475617C-ED4A-4F64-A776-EE42FD2EF35D}">
      <dgm:prSet/>
      <dgm:spPr/>
      <dgm:t>
        <a:bodyPr/>
        <a:lstStyle/>
        <a:p>
          <a:endParaRPr lang="ru-RU"/>
        </a:p>
      </dgm:t>
    </dgm:pt>
    <dgm:pt modelId="{D4A701EE-348F-4C5D-8D8B-61EF965243C6}">
      <dgm:prSet/>
      <dgm:spPr/>
      <dgm:t>
        <a:bodyPr/>
        <a:lstStyle/>
        <a:p>
          <a:endParaRPr lang="ru-RU"/>
        </a:p>
      </dgm:t>
    </dgm:pt>
    <dgm:pt modelId="{43602A1C-7064-4FAA-8757-48168DF829EA}" type="parTrans" cxnId="{9E268E51-E4AD-4395-8627-05B31037DB70}">
      <dgm:prSet custAng="10380250" custScaleX="35811" custScaleY="155447" custLinFactNeighborX="29142" custLinFactNeighborY="45477"/>
      <dgm:spPr/>
      <dgm:t>
        <a:bodyPr/>
        <a:lstStyle/>
        <a:p>
          <a:endParaRPr lang="ru-RU"/>
        </a:p>
      </dgm:t>
    </dgm:pt>
    <dgm:pt modelId="{F3B6E764-923D-417C-BF7D-EABC04A51F22}" type="sibTrans" cxnId="{9E268E51-E4AD-4395-8627-05B31037DB70}">
      <dgm:prSet/>
      <dgm:spPr/>
      <dgm:t>
        <a:bodyPr/>
        <a:lstStyle/>
        <a:p>
          <a:endParaRPr lang="ru-RU"/>
        </a:p>
      </dgm:t>
    </dgm:pt>
    <dgm:pt modelId="{BF41C938-B7FA-442C-ABFA-275B3FBEFACE}">
      <dgm:prSet/>
      <dgm:spPr/>
      <dgm:t>
        <a:bodyPr/>
        <a:lstStyle/>
        <a:p>
          <a:endParaRPr lang="ru-RU"/>
        </a:p>
      </dgm:t>
    </dgm:pt>
    <dgm:pt modelId="{AF377C72-A9D2-4B21-BFC6-305C9340E0BD}" type="parTrans" cxnId="{7A30127A-114A-4F9F-982E-D2DD7E8CBE93}">
      <dgm:prSet custAng="10800000" custScaleX="45897" custScaleY="127826" custLinFactNeighborX="0" custLinFactNeighborY="60458"/>
      <dgm:spPr/>
      <dgm:t>
        <a:bodyPr/>
        <a:lstStyle/>
        <a:p>
          <a:endParaRPr lang="ru-RU"/>
        </a:p>
      </dgm:t>
    </dgm:pt>
    <dgm:pt modelId="{18582E43-6636-4E81-B0FB-7B060B9F354D}" type="sibTrans" cxnId="{7A30127A-114A-4F9F-982E-D2DD7E8CBE93}">
      <dgm:prSet/>
      <dgm:spPr/>
      <dgm:t>
        <a:bodyPr/>
        <a:lstStyle/>
        <a:p>
          <a:endParaRPr lang="ru-RU"/>
        </a:p>
      </dgm:t>
    </dgm:pt>
    <dgm:pt modelId="{CB172C67-A970-4A19-871B-E7DB008E23D7}">
      <dgm:prSet/>
      <dgm:spPr/>
      <dgm:t>
        <a:bodyPr/>
        <a:lstStyle/>
        <a:p>
          <a:endParaRPr lang="ru-RU"/>
        </a:p>
      </dgm:t>
    </dgm:pt>
    <dgm:pt modelId="{E8237660-71C4-41C8-A378-5153F541F4AE}" type="parTrans" cxnId="{5F8EC342-1FE3-4247-B2C6-2F1239FA6694}">
      <dgm:prSet custAng="10800000" custScaleX="45897" custScaleY="127826" custLinFactNeighborX="0" custLinFactNeighborY="60458"/>
      <dgm:spPr/>
      <dgm:t>
        <a:bodyPr/>
        <a:lstStyle/>
        <a:p>
          <a:endParaRPr lang="ru-RU"/>
        </a:p>
      </dgm:t>
    </dgm:pt>
    <dgm:pt modelId="{D663EF46-A098-44DF-96EB-8BBB1AC7F54E}" type="sibTrans" cxnId="{5F8EC342-1FE3-4247-B2C6-2F1239FA6694}">
      <dgm:prSet/>
      <dgm:spPr/>
      <dgm:t>
        <a:bodyPr/>
        <a:lstStyle/>
        <a:p>
          <a:endParaRPr lang="ru-RU"/>
        </a:p>
      </dgm:t>
    </dgm:pt>
    <dgm:pt modelId="{C96F8B2D-ACEC-4B23-94C5-1239D98EED15}" type="pres">
      <dgm:prSet presAssocID="{4D97403C-C67F-4738-A20E-DDF72C16E1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B7ED0C-4492-4CA2-8025-4746B2ABCC10}" type="pres">
      <dgm:prSet presAssocID="{4DB14400-C01B-4FF8-A263-BD133399A8DF}" presName="centerShape" presStyleLbl="node0" presStyleIdx="0" presStyleCnt="1" custScaleX="118398"/>
      <dgm:spPr/>
      <dgm:t>
        <a:bodyPr/>
        <a:lstStyle/>
        <a:p>
          <a:endParaRPr lang="ru-RU"/>
        </a:p>
      </dgm:t>
    </dgm:pt>
    <dgm:pt modelId="{6878B276-CE91-400C-A3D1-3AE813FFD5EE}" type="pres">
      <dgm:prSet presAssocID="{93394A8C-A898-4C12-8D3A-E02577B053A7}" presName="parTrans" presStyleLbl="bgSibTrans2D1" presStyleIdx="0" presStyleCnt="5" custAng="10683024" custFlipHor="1" custScaleX="41083" custScaleY="131828" custLinFactX="100000" custLinFactNeighborX="120205" custLinFactNeighborY="7238"/>
      <dgm:spPr/>
      <dgm:t>
        <a:bodyPr/>
        <a:lstStyle/>
        <a:p>
          <a:endParaRPr lang="ru-RU"/>
        </a:p>
      </dgm:t>
    </dgm:pt>
    <dgm:pt modelId="{00D669C9-8BA3-4723-B817-07EC57272776}" type="pres">
      <dgm:prSet presAssocID="{0C6986E1-A580-4BA8-86CB-65E5D308ECD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9E737-0D28-4ED2-A18B-1AA502178D4F}" type="pres">
      <dgm:prSet presAssocID="{46E2CCB5-FE5B-4782-951E-900AD8AF6323}" presName="parTrans" presStyleLbl="bgSibTrans2D1" presStyleIdx="1" presStyleCnt="5" custAng="7906796" custScaleX="35811" custScaleY="155447" custLinFactY="100000" custLinFactNeighborX="-6761" custLinFactNeighborY="159456"/>
      <dgm:spPr/>
      <dgm:t>
        <a:bodyPr/>
        <a:lstStyle/>
        <a:p>
          <a:endParaRPr lang="ru-RU"/>
        </a:p>
      </dgm:t>
    </dgm:pt>
    <dgm:pt modelId="{94DACF6B-ACA1-4FA9-B186-702AF3B7F960}" type="pres">
      <dgm:prSet presAssocID="{4CC307BF-4330-4957-9F9B-8EBECC251B7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48E3E-277B-479D-820B-753BA52777BC}" type="pres">
      <dgm:prSet presAssocID="{7CA3CDCF-E1D7-41F3-9BD1-0F1817416782}" presName="parTrans" presStyleLbl="bgSibTrans2D1" presStyleIdx="2" presStyleCnt="5" custAng="10800000" custScaleX="45897" custScaleY="127826" custLinFactNeighborX="0" custLinFactNeighborY="60458"/>
      <dgm:spPr/>
      <dgm:t>
        <a:bodyPr/>
        <a:lstStyle/>
        <a:p>
          <a:endParaRPr lang="ru-RU"/>
        </a:p>
      </dgm:t>
    </dgm:pt>
    <dgm:pt modelId="{801ED2A9-6AFE-4BA4-BBD9-84F8A86B5C44}" type="pres">
      <dgm:prSet presAssocID="{FF4D6CEC-698D-44F9-9024-3FE2927F641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42B7F-DA77-4FA9-965E-1885A15778A2}" type="pres">
      <dgm:prSet presAssocID="{F9D2B564-45EB-4C63-A14D-128C14343F59}" presName="parTrans" presStyleLbl="bgSibTrans2D1" presStyleIdx="3" presStyleCnt="5" custAng="11026007" custFlipHor="0" custScaleX="35992" custScaleY="154636" custLinFactNeighborX="-27322" custLinFactNeighborY="60492"/>
      <dgm:spPr/>
      <dgm:t>
        <a:bodyPr/>
        <a:lstStyle/>
        <a:p>
          <a:endParaRPr lang="ru-RU"/>
        </a:p>
      </dgm:t>
    </dgm:pt>
    <dgm:pt modelId="{F5095698-9D60-4A77-BB99-93A808F36696}" type="pres">
      <dgm:prSet presAssocID="{D1216D75-1947-4973-A307-10055C866DE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6A4FD-9343-487C-957D-A799844F0EED}" type="pres">
      <dgm:prSet presAssocID="{E140AD93-1070-43DF-885D-2D4F6E39DE6E}" presName="parTrans" presStyleLbl="bgSibTrans2D1" presStyleIdx="4" presStyleCnt="5" custAng="10800000" custScaleX="41720" custScaleY="134317" custLinFactNeighborX="-34623" custLinFactNeighborY="12523"/>
      <dgm:spPr/>
      <dgm:t>
        <a:bodyPr/>
        <a:lstStyle/>
        <a:p>
          <a:endParaRPr lang="ru-RU"/>
        </a:p>
      </dgm:t>
    </dgm:pt>
    <dgm:pt modelId="{6BBBE652-A307-4091-86F6-38C26BD67DA2}" type="pres">
      <dgm:prSet presAssocID="{AE487974-1102-4153-8093-7E711B42E865}" presName="node" presStyleLbl="node1" presStyleIdx="4" presStyleCnt="5" custRadScaleRad="100637" custRadScaleInc="-2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30127A-114A-4F9F-982E-D2DD7E8CBE93}" srcId="{4D97403C-C67F-4738-A20E-DDF72C16E1E1}" destId="{BF41C938-B7FA-442C-ABFA-275B3FBEFACE}" srcOrd="3" destOrd="0" parTransId="{AF377C72-A9D2-4B21-BFC6-305C9340E0BD}" sibTransId="{18582E43-6636-4E81-B0FB-7B060B9F354D}"/>
    <dgm:cxn modelId="{3817D71B-6475-4DC9-9649-CBE7AE35D2B7}" type="presOf" srcId="{0C6986E1-A580-4BA8-86CB-65E5D308ECD1}" destId="{00D669C9-8BA3-4723-B817-07EC57272776}" srcOrd="0" destOrd="0" presId="urn:microsoft.com/office/officeart/2005/8/layout/radial4"/>
    <dgm:cxn modelId="{C17D94C5-8222-446F-87AD-E83DCA91777F}" srcId="{4DB14400-C01B-4FF8-A263-BD133399A8DF}" destId="{0C6986E1-A580-4BA8-86CB-65E5D308ECD1}" srcOrd="0" destOrd="0" parTransId="{93394A8C-A898-4C12-8D3A-E02577B053A7}" sibTransId="{433090F9-7481-416C-AD51-93E5CB144338}"/>
    <dgm:cxn modelId="{5DBA44BB-D785-4A46-AF3A-A2B46AD79CE5}" type="presOf" srcId="{7CA3CDCF-E1D7-41F3-9BD1-0F1817416782}" destId="{52048E3E-277B-479D-820B-753BA52777BC}" srcOrd="0" destOrd="0" presId="urn:microsoft.com/office/officeart/2005/8/layout/radial4"/>
    <dgm:cxn modelId="{7E4E001E-FA15-459D-A10B-88D37FB2A3AA}" type="presOf" srcId="{93394A8C-A898-4C12-8D3A-E02577B053A7}" destId="{6878B276-CE91-400C-A3D1-3AE813FFD5EE}" srcOrd="0" destOrd="0" presId="urn:microsoft.com/office/officeart/2005/8/layout/radial4"/>
    <dgm:cxn modelId="{1C66470C-CF2A-4A70-800F-1A29FDFEB634}" srcId="{4DB14400-C01B-4FF8-A263-BD133399A8DF}" destId="{FF4D6CEC-698D-44F9-9024-3FE2927F6411}" srcOrd="2" destOrd="0" parTransId="{7CA3CDCF-E1D7-41F3-9BD1-0F1817416782}" sibTransId="{A6A06089-6534-4FA7-98A5-AAA00D3FD8E2}"/>
    <dgm:cxn modelId="{672EB521-24E2-4203-82E4-1E55B32D6057}" type="presOf" srcId="{D1216D75-1947-4973-A307-10055C866DEF}" destId="{F5095698-9D60-4A77-BB99-93A808F36696}" srcOrd="0" destOrd="0" presId="urn:microsoft.com/office/officeart/2005/8/layout/radial4"/>
    <dgm:cxn modelId="{2184967A-BCF4-4198-B9C2-16DBF5CA54AE}" type="presOf" srcId="{4CC307BF-4330-4957-9F9B-8EBECC251B75}" destId="{94DACF6B-ACA1-4FA9-B186-702AF3B7F960}" srcOrd="0" destOrd="0" presId="urn:microsoft.com/office/officeart/2005/8/layout/radial4"/>
    <dgm:cxn modelId="{055F76A4-67B3-48D8-B0A9-C73DAC328793}" type="presOf" srcId="{46E2CCB5-FE5B-4782-951E-900AD8AF6323}" destId="{CE59E737-0D28-4ED2-A18B-1AA502178D4F}" srcOrd="0" destOrd="0" presId="urn:microsoft.com/office/officeart/2005/8/layout/radial4"/>
    <dgm:cxn modelId="{A4B005CB-A2E8-4462-8299-C6051735B6B6}" srcId="{4DB14400-C01B-4FF8-A263-BD133399A8DF}" destId="{AE487974-1102-4153-8093-7E711B42E865}" srcOrd="4" destOrd="0" parTransId="{E140AD93-1070-43DF-885D-2D4F6E39DE6E}" sibTransId="{EEE0C869-22F9-44B8-B125-F8F75289912A}"/>
    <dgm:cxn modelId="{3C8AF35C-65A5-44EF-9A23-36AF2BCD7525}" type="presOf" srcId="{4DB14400-C01B-4FF8-A263-BD133399A8DF}" destId="{B8B7ED0C-4492-4CA2-8025-4746B2ABCC10}" srcOrd="0" destOrd="0" presId="urn:microsoft.com/office/officeart/2005/8/layout/radial4"/>
    <dgm:cxn modelId="{5F8EC342-1FE3-4247-B2C6-2F1239FA6694}" srcId="{4D97403C-C67F-4738-A20E-DDF72C16E1E1}" destId="{CB172C67-A970-4A19-871B-E7DB008E23D7}" srcOrd="4" destOrd="0" parTransId="{E8237660-71C4-41C8-A378-5153F541F4AE}" sibTransId="{D663EF46-A098-44DF-96EB-8BBB1AC7F54E}"/>
    <dgm:cxn modelId="{C54661DB-92FD-446E-B3D6-248CF5679E84}" type="presOf" srcId="{AE487974-1102-4153-8093-7E711B42E865}" destId="{6BBBE652-A307-4091-86F6-38C26BD67DA2}" srcOrd="0" destOrd="0" presId="urn:microsoft.com/office/officeart/2005/8/layout/radial4"/>
    <dgm:cxn modelId="{CBC573C9-7442-4705-A77B-8EDFE26C3C95}" type="presOf" srcId="{E140AD93-1070-43DF-885D-2D4F6E39DE6E}" destId="{4076A4FD-9343-487C-957D-A799844F0EED}" srcOrd="0" destOrd="0" presId="urn:microsoft.com/office/officeart/2005/8/layout/radial4"/>
    <dgm:cxn modelId="{66767474-8841-4A0C-8C89-17A50422D239}" srcId="{4DB14400-C01B-4FF8-A263-BD133399A8DF}" destId="{D1216D75-1947-4973-A307-10055C866DEF}" srcOrd="3" destOrd="0" parTransId="{F9D2B564-45EB-4C63-A14D-128C14343F59}" sibTransId="{45A44BCF-96EC-4897-BDCB-29ADBC0AC7A8}"/>
    <dgm:cxn modelId="{23B30C69-1F24-4C25-8B04-345A040AC7BB}" type="presOf" srcId="{4D97403C-C67F-4738-A20E-DDF72C16E1E1}" destId="{C96F8B2D-ACEC-4B23-94C5-1239D98EED15}" srcOrd="0" destOrd="0" presId="urn:microsoft.com/office/officeart/2005/8/layout/radial4"/>
    <dgm:cxn modelId="{0002AF5A-F3BA-408E-8730-D29863241F29}" type="presOf" srcId="{F9D2B564-45EB-4C63-A14D-128C14343F59}" destId="{A5B42B7F-DA77-4FA9-965E-1885A15778A2}" srcOrd="0" destOrd="0" presId="urn:microsoft.com/office/officeart/2005/8/layout/radial4"/>
    <dgm:cxn modelId="{0D703474-15E1-4051-8209-8A5BEBF1DC07}" srcId="{4D97403C-C67F-4738-A20E-DDF72C16E1E1}" destId="{4DB14400-C01B-4FF8-A263-BD133399A8DF}" srcOrd="0" destOrd="0" parTransId="{DF1160A0-C49F-4624-941E-D347A4212659}" sibTransId="{CDFF25CE-B31A-4C0F-91C3-4C5C15384B23}"/>
    <dgm:cxn modelId="{4317E7FE-7B04-4D5E-A3CF-477641182ED5}" type="presOf" srcId="{FF4D6CEC-698D-44F9-9024-3FE2927F6411}" destId="{801ED2A9-6AFE-4BA4-BBD9-84F8A86B5C44}" srcOrd="0" destOrd="0" presId="urn:microsoft.com/office/officeart/2005/8/layout/radial4"/>
    <dgm:cxn modelId="{0774B620-0466-4D9E-8870-2F9F146052C7}" srcId="{4DB14400-C01B-4FF8-A263-BD133399A8DF}" destId="{4CC307BF-4330-4957-9F9B-8EBECC251B75}" srcOrd="1" destOrd="0" parTransId="{46E2CCB5-FE5B-4782-951E-900AD8AF6323}" sibTransId="{74C8AE1F-018F-4AD0-B5EE-6A2E1B0879A7}"/>
    <dgm:cxn modelId="{1475617C-ED4A-4F64-A776-EE42FD2EF35D}" srcId="{4D97403C-C67F-4738-A20E-DDF72C16E1E1}" destId="{9536E023-2008-4C2F-9FF5-28B7687153F9}" srcOrd="1" destOrd="0" parTransId="{8F84C4DB-A75B-4914-AEEF-00C231AC9132}" sibTransId="{9C2A9971-EA9B-449D-820B-2AFB7C89E7F4}"/>
    <dgm:cxn modelId="{9E268E51-E4AD-4395-8627-05B31037DB70}" srcId="{4D97403C-C67F-4738-A20E-DDF72C16E1E1}" destId="{D4A701EE-348F-4C5D-8D8B-61EF965243C6}" srcOrd="2" destOrd="0" parTransId="{43602A1C-7064-4FAA-8757-48168DF829EA}" sibTransId="{F3B6E764-923D-417C-BF7D-EABC04A51F22}"/>
    <dgm:cxn modelId="{36C0365D-57E4-403C-A6C2-E8F8CDEE9309}" type="presParOf" srcId="{C96F8B2D-ACEC-4B23-94C5-1239D98EED15}" destId="{B8B7ED0C-4492-4CA2-8025-4746B2ABCC10}" srcOrd="0" destOrd="0" presId="urn:microsoft.com/office/officeart/2005/8/layout/radial4"/>
    <dgm:cxn modelId="{40014904-AA5F-44D5-A61F-4B22B9A65A3D}" type="presParOf" srcId="{C96F8B2D-ACEC-4B23-94C5-1239D98EED15}" destId="{6878B276-CE91-400C-A3D1-3AE813FFD5EE}" srcOrd="1" destOrd="0" presId="urn:microsoft.com/office/officeart/2005/8/layout/radial4"/>
    <dgm:cxn modelId="{B8CC8404-8F07-4147-81A5-787370A28E2F}" type="presParOf" srcId="{C96F8B2D-ACEC-4B23-94C5-1239D98EED15}" destId="{00D669C9-8BA3-4723-B817-07EC57272776}" srcOrd="2" destOrd="0" presId="urn:microsoft.com/office/officeart/2005/8/layout/radial4"/>
    <dgm:cxn modelId="{CDCE51E8-599E-42D1-AB03-FF7755D5E642}" type="presParOf" srcId="{C96F8B2D-ACEC-4B23-94C5-1239D98EED15}" destId="{CE59E737-0D28-4ED2-A18B-1AA502178D4F}" srcOrd="3" destOrd="0" presId="urn:microsoft.com/office/officeart/2005/8/layout/radial4"/>
    <dgm:cxn modelId="{F248DFDB-0F6B-44AF-933B-F5143E9D293F}" type="presParOf" srcId="{C96F8B2D-ACEC-4B23-94C5-1239D98EED15}" destId="{94DACF6B-ACA1-4FA9-B186-702AF3B7F960}" srcOrd="4" destOrd="0" presId="urn:microsoft.com/office/officeart/2005/8/layout/radial4"/>
    <dgm:cxn modelId="{D671F5C3-D56B-4395-BE98-B0D457081F44}" type="presParOf" srcId="{C96F8B2D-ACEC-4B23-94C5-1239D98EED15}" destId="{52048E3E-277B-479D-820B-753BA52777BC}" srcOrd="5" destOrd="0" presId="urn:microsoft.com/office/officeart/2005/8/layout/radial4"/>
    <dgm:cxn modelId="{2798532B-B5FD-4C02-BEC1-EF83F497E8EB}" type="presParOf" srcId="{C96F8B2D-ACEC-4B23-94C5-1239D98EED15}" destId="{801ED2A9-6AFE-4BA4-BBD9-84F8A86B5C44}" srcOrd="6" destOrd="0" presId="urn:microsoft.com/office/officeart/2005/8/layout/radial4"/>
    <dgm:cxn modelId="{4F34CC0E-8D3D-4A95-8671-426B7C1AC763}" type="presParOf" srcId="{C96F8B2D-ACEC-4B23-94C5-1239D98EED15}" destId="{A5B42B7F-DA77-4FA9-965E-1885A15778A2}" srcOrd="7" destOrd="0" presId="urn:microsoft.com/office/officeart/2005/8/layout/radial4"/>
    <dgm:cxn modelId="{7EB354FF-4378-4899-AC33-007799440CE2}" type="presParOf" srcId="{C96F8B2D-ACEC-4B23-94C5-1239D98EED15}" destId="{F5095698-9D60-4A77-BB99-93A808F36696}" srcOrd="8" destOrd="0" presId="urn:microsoft.com/office/officeart/2005/8/layout/radial4"/>
    <dgm:cxn modelId="{55BF215C-CF3F-4A24-B394-CB7FC7E723D0}" type="presParOf" srcId="{C96F8B2D-ACEC-4B23-94C5-1239D98EED15}" destId="{4076A4FD-9343-487C-957D-A799844F0EED}" srcOrd="9" destOrd="0" presId="urn:microsoft.com/office/officeart/2005/8/layout/radial4"/>
    <dgm:cxn modelId="{7359DD8D-1678-43A2-BC86-BC29C7F73E30}" type="presParOf" srcId="{C96F8B2D-ACEC-4B23-94C5-1239D98EED15}" destId="{6BBBE652-A307-4091-86F6-38C26BD67DA2}" srcOrd="10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72066" y="78579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.</a:t>
            </a:r>
            <a:endParaRPr lang="ru-RU" sz="2800" dirty="0">
              <a:latin typeface="Book Antiqua" pitchFamily="18" charset="0"/>
            </a:endParaRPr>
          </a:p>
        </p:txBody>
      </p:sp>
      <p:pic>
        <p:nvPicPr>
          <p:cNvPr id="7" name="Picture 2" descr="чарушин - Самое интересное в блог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2928958" cy="3432373"/>
          </a:xfrm>
          <a:prstGeom prst="rect">
            <a:avLst/>
          </a:prstGeom>
          <a:noFill/>
        </p:spPr>
      </p:pic>
      <p:pic>
        <p:nvPicPr>
          <p:cNvPr id="9" name="Picture 2" descr="Евгений Иванович Чарушин. Писатель знакомый с детства. Комме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57816" y="3071810"/>
            <a:ext cx="2996781" cy="23574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2976" y="428605"/>
            <a:ext cx="9222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Евгений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Чарушин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писатель и художник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4143380"/>
            <a:ext cx="4000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Мир животных посреди первозданной природы -- его родина. Он всю жизнь рассказывал о ней и рисовал этот дивный исчезнувший мир, пытаясь сохранить и передать детям его душу.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1000108"/>
            <a:ext cx="4214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Чарушин</a:t>
            </a:r>
            <a:r>
              <a:rPr lang="ru-RU" sz="2000" b="1" dirty="0" smtClean="0"/>
              <a:t> Е. И. -- один из самых любимых детьми художников мира животных. Он был лучшим художником анималистом. Равных ему не было.. Искусство </a:t>
            </a:r>
            <a:r>
              <a:rPr lang="ru-RU" sz="2000" b="1" dirty="0" err="1" smtClean="0"/>
              <a:t>Е.Чарушина</a:t>
            </a:r>
            <a:r>
              <a:rPr lang="ru-RU" sz="2000" b="1" dirty="0" smtClean="0"/>
              <a:t>, доброе, человечное, радует уже не одно поколение маленьких читателей и учит их любить волшебный мир зверей и птиц.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14480" y="5000636"/>
            <a:ext cx="1920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1901 - 1965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72066" y="78579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.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428605"/>
            <a:ext cx="9222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Евгений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Чарушин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писатель и художник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ttp://geshki-class.ru/sites/default/files/media/materials/charushin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85860"/>
            <a:ext cx="4000528" cy="3868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Е. И. Чарушин Происхождение фамилии Чарушин - страница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3929090" cy="3833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opreferat.znate.ru/pars_docs/refs/49/48649/48649_html_640aa1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3548079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Про Томку. Дом и семья. Издательство. Чарушина. Рассказ изве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286124"/>
            <a:ext cx="2160999" cy="2881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Большие и маленькие 978-5-4453-0036-6 :: Повести и рассказы :: Книги :: Православный магазин Риз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286124"/>
            <a:ext cx="2571737" cy="288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Книжек, предназначенных для маленьких детей, на свете не так уж мало - 5 Декабря 2013 - Blog - Cdo-ch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714356"/>
            <a:ext cx="2143140" cy="2564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500166" y="285728"/>
            <a:ext cx="7643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Рассказы                              для детей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Готов для закачки Скачать книгу чарушин никита и его друзья : загрузите только проверенные файл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429000"/>
            <a:ext cx="2557749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30" name="AutoShape 6" descr="ISSUU - Чарушин Е. - Васька, Бобка и Крольчиха by Julia Polianch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0009-008-E.I.CHarushin-pisatel-i-khudozhnik (490x357, 215Kb) . - 28 Февраля 2014 - Blog - Avon-solu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0009-008-E.I.CHarushin-pisatel-i-khudozhnik (490x357, 215Kb) . - 28 Февраля 2014 - Blog - Avon-solu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0009-008-E.I.CHarushin-pisatel-i-khudozhnik (490x357, 215Kb) . - 28 Февраля 2014 - Blog - Avon-solu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0009-008-E.I.CHarushin-pisatel-i-khudozhnik (490x357, 215Kb) . - 28 Февраля 2014 - Blog - Avon-solu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0009-008-E.I.CHarushin-pisatel-i-khudozhnik (490x357, 215Kb) . - 28 Февраля 2014 - Blog - Avon-solu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0009-008-E.I.CHarushin-pisatel-i-khudozhnik (490x357, 215Kb) . - 28 Февраля 2014 - Blog - Avon-solu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0009-008-E.I.CHarushin-pisatel-i-khudozhnik (490x357, 215Kb) . - 28 Февраля 2014 - Blog - Avon-solu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00042"/>
            <a:ext cx="2514270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46" name="Picture 22" descr="Чарушин Е. - Друзья (илл. Е.Чарушин и Н.Чарушин) 1991, PDF, R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429000"/>
            <a:ext cx="2428892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48" name="Picture 24" descr="Чарушин Е. &quot;Медвежата&quot;. Рисунки автора. - 1987 г. Текст с буквой Ё. + Ламповый генератор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571480"/>
            <a:ext cx="2437842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1785918" y="0"/>
            <a:ext cx="6389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Рассказы                              для детей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dogs BeagleBand"/>
          <p:cNvPicPr>
            <a:picLocks noChangeAspect="1" noChangeArrowheads="1"/>
          </p:cNvPicPr>
          <p:nvPr/>
        </p:nvPicPr>
        <p:blipFill>
          <a:blip r:embed="rId2"/>
          <a:srcRect l="50430"/>
          <a:stretch>
            <a:fillRect/>
          </a:stretch>
        </p:blipFill>
        <p:spPr bwMode="auto">
          <a:xfrm>
            <a:off x="2643174" y="1000108"/>
            <a:ext cx="1583412" cy="1581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6" name="Picture 12" descr="породы соба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14356"/>
            <a:ext cx="3500461" cy="192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8" name="Picture 14" descr="Funzug.com Unbelievable Animal Photos That Are Not Photoshopped Shark, Most, Other, Tardigrade, Far"/>
          <p:cNvPicPr>
            <a:picLocks noChangeAspect="1" noChangeArrowheads="1"/>
          </p:cNvPicPr>
          <p:nvPr/>
        </p:nvPicPr>
        <p:blipFill>
          <a:blip r:embed="rId4"/>
          <a:srcRect r="25707"/>
          <a:stretch>
            <a:fillRect/>
          </a:stretch>
        </p:blipFill>
        <p:spPr bwMode="auto">
          <a:xfrm>
            <a:off x="5786446" y="2571744"/>
            <a:ext cx="2000264" cy="188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62" name="Picture 18" descr="Happiest Dog You Could See Funnyzone.org - Funny Pictures, Jokes, Funny Vide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429132"/>
            <a:ext cx="2071702" cy="1839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64" name="Picture 20" descr="Крошечный чихуахуа Милли возможно, самая маленькая собака в мир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2643182"/>
            <a:ext cx="2357454" cy="1757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68" name="Picture 24" descr="шпиц фот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1000108"/>
            <a:ext cx="1844657" cy="1615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72" name="Picture 28" descr="Собаки и их копии (16 фото) &quot; SwTeam.inf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28" y="4429132"/>
            <a:ext cx="228601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1071538" y="285728"/>
            <a:ext cx="7379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верные                   наши друзья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428604"/>
            <a:ext cx="8358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Взрослые 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дети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4" name="Picture 4" descr="ЖИВАЯ ЭТИКА (АГНИ ЙОГА). Форум &quot;ФЕНИКС&quot; * Просмотр темы - Что мы знаем о китах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2714644" cy="2116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6" name="Picture 6" descr="Обои Животные Лошади, обои для рабочего стола, фотографии животные, лошади, жеребёнок, кобыла Обои для рабочего стола, скачать 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00438"/>
            <a:ext cx="2714644" cy="2035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8" name="Picture 8" descr="DataLife Engine Версия для печати Верблюды-гордые и смешные (20 фото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357298"/>
            <a:ext cx="2319341" cy="1821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30" name="Picture 10" descr="Обои слоны, нежность 960x800"/>
          <p:cNvPicPr>
            <a:picLocks noChangeAspect="1" noChangeArrowheads="1"/>
          </p:cNvPicPr>
          <p:nvPr/>
        </p:nvPicPr>
        <p:blipFill>
          <a:blip r:embed="rId5"/>
          <a:srcRect l="15555" r="15556"/>
          <a:stretch>
            <a:fillRect/>
          </a:stretch>
        </p:blipFill>
        <p:spPr bwMode="auto">
          <a:xfrm>
            <a:off x="6286512" y="3429000"/>
            <a:ext cx="2214578" cy="2007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32" name="Picture 12" descr="Самые плодовитые млекопитающие фото, Самые плодовитые млекопитающие в мире фото, ТОП-10 Самых плодовитых млекопитающих планеты З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2500306"/>
            <a:ext cx="2857520" cy="2028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86116" y="500042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трелка влево 11"/>
          <p:cNvSpPr/>
          <p:nvPr/>
        </p:nvSpPr>
        <p:spPr>
          <a:xfrm rot="2621471">
            <a:off x="3496963" y="3200424"/>
            <a:ext cx="545920" cy="70770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117</Words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15</cp:revision>
  <dcterms:modified xsi:type="dcterms:W3CDTF">2014-10-19T17:26:44Z</dcterms:modified>
</cp:coreProperties>
</file>