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4" r:id="rId5"/>
    <p:sldId id="258" r:id="rId6"/>
    <p:sldId id="259" r:id="rId7"/>
    <p:sldId id="275" r:id="rId8"/>
    <p:sldId id="260" r:id="rId9"/>
    <p:sldId id="265" r:id="rId10"/>
    <p:sldId id="266" r:id="rId11"/>
    <p:sldId id="267" r:id="rId12"/>
    <p:sldId id="268" r:id="rId13"/>
    <p:sldId id="273" r:id="rId14"/>
    <p:sldId id="274" r:id="rId15"/>
    <p:sldId id="271" r:id="rId16"/>
    <p:sldId id="270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 varScale="1">
        <p:scale>
          <a:sx n="42" d="100"/>
          <a:sy n="42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l&#1076;&#1074;&#1072;%20&#1088;&#1086;&#1084;&#1072;&#1085;&#1089;&#1072;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l&#1076;&#1074;&#1072;%20&#1088;&#1086;&#1084;&#1072;&#1085;&#1089;&#1072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88;&#1086;&#1084;&#1072;&#1085;&#1089;&#1099;\&#1050;&#1086;&#1087;&#1080;&#1103;%20&#1048;&#1086;&#1089;&#1080;&#1092;_&#1050;&#1086;&#1073;&#1079;&#1086;&#1085;_-_&#1054;&#1090;&#1075;&#1086;&#1074;&#1086;&#1088;&#1080;&#1083;&#1072;_&#1088;&#1086;&#1097;&#1072;_&#1079;&#1086;&#1083;&#1086;&#1090;&#1072;&#1103;__&#1057;&#1090;&#1080;&#1093;&#1080;_&#1045;&#1089;&#1077;&#1085;&#1080;&#1085;&#1072;_&#1057;.&#1040;._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900904" cy="62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59338" y="981075"/>
            <a:ext cx="4284662" cy="16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С. А. Есенин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(1895-1925)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5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penclass.ru/sites/default/files/ckeditor/5215/images/e3b2284422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5000636"/>
            <a:ext cx="6163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Ты жива еще, моя старушка?</a:t>
            </a:r>
          </a:p>
          <a:p>
            <a:r>
              <a:rPr lang="ru-RU" sz="3600" b="1" dirty="0" smtClean="0"/>
              <a:t>Жив и я. Привет тебе, привет!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5-tub-ru.yandex.net/i?id=191441305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48172" cy="54933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000108"/>
            <a:ext cx="3929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Я красивых таких не видел,</a:t>
            </a:r>
            <a:br>
              <a:rPr lang="ru-RU" sz="2000" b="1" dirty="0" smtClean="0"/>
            </a:br>
            <a:r>
              <a:rPr lang="ru-RU" sz="2000" b="1" dirty="0" smtClean="0"/>
              <a:t>Только, знаешь, в душе затаю</a:t>
            </a:r>
            <a:br>
              <a:rPr lang="ru-RU" sz="2000" b="1" dirty="0" smtClean="0"/>
            </a:br>
            <a:r>
              <a:rPr lang="ru-RU" sz="2000" b="1" dirty="0" smtClean="0"/>
              <a:t>Не в плохой, а в хорошей обиде -</a:t>
            </a:r>
            <a:br>
              <a:rPr lang="ru-RU" sz="2000" b="1" dirty="0" smtClean="0"/>
            </a:br>
            <a:r>
              <a:rPr lang="ru-RU" sz="2000" b="1" dirty="0" smtClean="0"/>
              <a:t>Повторяешь ты юность мою.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Ты - мое васильковое слово,</a:t>
            </a:r>
            <a:br>
              <a:rPr lang="ru-RU" sz="2000" b="1" dirty="0" smtClean="0"/>
            </a:br>
            <a:r>
              <a:rPr lang="ru-RU" sz="2000" b="1" dirty="0" smtClean="0"/>
              <a:t>Я навеки люблю тебя.</a:t>
            </a:r>
            <a:br>
              <a:rPr lang="ru-RU" sz="2000" b="1" dirty="0" smtClean="0"/>
            </a:br>
            <a:r>
              <a:rPr lang="ru-RU" sz="2000" b="1" dirty="0" smtClean="0"/>
              <a:t>Как живет теперь наша корова,</a:t>
            </a:r>
            <a:br>
              <a:rPr lang="ru-RU" sz="2000" b="1" dirty="0" smtClean="0"/>
            </a:br>
            <a:r>
              <a:rPr lang="ru-RU" sz="2000" b="1" dirty="0" smtClean="0"/>
              <a:t>Грусть соломенную теребя?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Запоешь ты, а мне любимо,</a:t>
            </a:r>
            <a:br>
              <a:rPr lang="ru-RU" sz="2000" b="1" dirty="0" smtClean="0"/>
            </a:br>
            <a:r>
              <a:rPr lang="ru-RU" sz="2000" b="1" dirty="0" smtClean="0"/>
              <a:t>Исцеляй меня детским сном.</a:t>
            </a:r>
            <a:br>
              <a:rPr lang="ru-RU" sz="2000" b="1" dirty="0" smtClean="0"/>
            </a:br>
            <a:r>
              <a:rPr lang="ru-RU" sz="2000" b="1" dirty="0" smtClean="0"/>
              <a:t>Отгорела ли наша рябина,</a:t>
            </a:r>
            <a:br>
              <a:rPr lang="ru-RU" sz="2000" b="1" dirty="0" smtClean="0"/>
            </a:br>
            <a:r>
              <a:rPr lang="ru-RU" sz="2000" b="1" dirty="0" smtClean="0"/>
              <a:t>Осыпаясь под белым окном?...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6644" y="357166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Сестре Шуре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tihi.ru/pics/2010/09/19/3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975" y="0"/>
            <a:ext cx="9195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v-style.ru/catalog/3.givotnie/1.loshadi/uv-style_3.1.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14" y="0"/>
            <a:ext cx="91818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oto-zverey.ru/images/KON22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053" y="0"/>
            <a:ext cx="92675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6-tub-ru.yandex.net/i?id=413662525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02" y="4071918"/>
            <a:ext cx="3343298" cy="2786082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2/70/724/70724725_112_zn0DU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2623789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257973407-6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1"/>
            <a:ext cx="3286148" cy="2857496"/>
          </a:xfrm>
          <a:prstGeom prst="rect">
            <a:avLst/>
          </a:prstGeom>
          <a:noFill/>
        </p:spPr>
      </p:pic>
      <p:pic>
        <p:nvPicPr>
          <p:cNvPr id="2056" name="Picture 8" descr="http://bookfinder.su/ViewImage.php?isbn=9785936422997&amp;psfx=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2542094" cy="3857628"/>
          </a:xfrm>
          <a:prstGeom prst="rect">
            <a:avLst/>
          </a:prstGeom>
          <a:noFill/>
        </p:spPr>
      </p:pic>
      <p:pic>
        <p:nvPicPr>
          <p:cNvPr id="6" name="Picture 2" descr="http://im8-tub-ru.yandex.net/i?id=151717592-4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500414"/>
            <a:ext cx="250699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28662" y="1977369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jbooks.mobi/books/TolstoyAN/Tolstoy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66"/>
            <a:ext cx="1362076" cy="1905000"/>
          </a:xfrm>
          <a:prstGeom prst="rect">
            <a:avLst/>
          </a:prstGeom>
          <a:noFill/>
        </p:spPr>
      </p:pic>
      <p:pic>
        <p:nvPicPr>
          <p:cNvPr id="1029" name="Picture 5" descr="http://handehoh2005.narod.ru/gor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071678"/>
            <a:ext cx="1359063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14356"/>
            <a:ext cx="742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Его поэзия есть как бы разбрасывание обеими пригоршнями сокровищ его души».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А. Толстой.</a:t>
            </a:r>
            <a:endParaRPr lang="ru-RU" sz="2000" b="1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35743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«Какой чистый и какой русский поэт».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М. Горький.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4429132"/>
            <a:ext cx="6000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«Человек будущего так же будет читать Есенина, как его читаю люди сегодня. Сила и яркость его стихов говорят сами о себе. Его стихи не могут состариться. В их жилах течет вечно молодая кровь. Есенин – это вечное, как это озеро, как небо…»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Н. Тихонов.</a:t>
            </a:r>
            <a:r>
              <a:rPr lang="ru-RU" sz="2000" b="1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1031" name="Picture 7" descr="http://www.nd.m-necropol.ru/tihonov-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14818"/>
            <a:ext cx="14954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71480"/>
            <a:ext cx="6182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hlinkClick r:id="rId2" action="ppaction://hlinkfile"/>
              </a:rPr>
              <a:t>Не жалею, не зову, не плачу…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://uprava.maryno.net/wordpress/wp-content/uploads/2012/01/%D0%B5%D1%81%D0%B5%D0%BD%D0%B8%D0%BD-300x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430541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i/literatura/Tvorchestvo-Sergeja-Esenina/0008-012-TSikl-moskva-kabatsk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1943100" cy="2609851"/>
          </a:xfrm>
          <a:prstGeom prst="rect">
            <a:avLst/>
          </a:prstGeom>
          <a:noFill/>
        </p:spPr>
      </p:pic>
      <p:pic>
        <p:nvPicPr>
          <p:cNvPr id="30724" name="Picture 4" descr="http://s51.radikal.ru/i133/0901/7f/ef34aa016191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71942"/>
            <a:ext cx="2009192" cy="2571768"/>
          </a:xfrm>
          <a:prstGeom prst="rect">
            <a:avLst/>
          </a:prstGeom>
          <a:noFill/>
        </p:spPr>
      </p:pic>
      <p:pic>
        <p:nvPicPr>
          <p:cNvPr id="30726" name="Picture 6" descr="http://teatr-excurs.ru/wp-content/uploads/2012/03/esen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1857388" cy="2333628"/>
          </a:xfrm>
          <a:prstGeom prst="rect">
            <a:avLst/>
          </a:prstGeom>
          <a:noFill/>
        </p:spPr>
      </p:pic>
      <p:pic>
        <p:nvPicPr>
          <p:cNvPr id="30730" name="Picture 10" descr="http://dariboo.files.wordpress.com/2010/12/index_pic-php.jpg?w=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246337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orod.tomsk.ru/i/u/1009/esenin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2426970" cy="3500438"/>
          </a:xfrm>
          <a:prstGeom prst="rect">
            <a:avLst/>
          </a:prstGeom>
          <a:noFill/>
        </p:spPr>
      </p:pic>
      <p:pic>
        <p:nvPicPr>
          <p:cNvPr id="9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316110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336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Село Константиново</a:t>
            </a:r>
            <a:endParaRPr lang="ru-RU" sz="2800" b="1" dirty="0"/>
          </a:p>
        </p:txBody>
      </p:sp>
      <p:pic>
        <p:nvPicPr>
          <p:cNvPr id="13314" name="Picture 2" descr="http://im4-tub-ru.yandex.net/i?id=113695515-1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37598"/>
            <a:ext cx="2645111" cy="3420402"/>
          </a:xfrm>
          <a:prstGeom prst="rect">
            <a:avLst/>
          </a:prstGeom>
          <a:noFill/>
        </p:spPr>
      </p:pic>
      <p:pic>
        <p:nvPicPr>
          <p:cNvPr id="13316" name="Picture 4" descr="http://teplohod62.ru/images/kons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143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0"/>
            <a:ext cx="3580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Дом-музей С.Есенина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6334780"/>
            <a:ext cx="252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Дед и бабушка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334780"/>
            <a:ext cx="30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Есенин с сестрами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yeslovegod.com/_ph/4/580522695.jpg"/>
          <p:cNvPicPr>
            <a:picLocks noChangeAspect="1" noChangeArrowheads="1"/>
          </p:cNvPicPr>
          <p:nvPr/>
        </p:nvPicPr>
        <p:blipFill>
          <a:blip r:embed="rId2"/>
          <a:srcRect b="11250"/>
          <a:stretch>
            <a:fillRect/>
          </a:stretch>
        </p:blipFill>
        <p:spPr bwMode="auto">
          <a:xfrm>
            <a:off x="0" y="0"/>
            <a:ext cx="933721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357166"/>
            <a:ext cx="289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 добрым утром!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976" y="1214422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Задремали звезды золотые,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Задрожало зеркало затона,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Брезжит свет на заводи речные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румянит сетку небосклона.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Улыбнулись сонные березки,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Растрепали шелковые косы.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Шелестят зеленые сережки,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горят серебряные росы.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 плетня заросшая крапива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Обрядилась ярким перламутром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И, качаясь, шепчет шаловливо: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"С добрым утром!"</a:t>
            </a:r>
            <a:b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nature02"/>
          <p:cNvPicPr>
            <a:picLocks noChangeAspect="1" noChangeArrowheads="1"/>
          </p:cNvPicPr>
          <p:nvPr/>
        </p:nvPicPr>
        <p:blipFill>
          <a:blip r:embed="rId2"/>
          <a:srcRect t="7091" b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5643570" y="857232"/>
            <a:ext cx="32147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Белая береза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Под моим окном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Принакрылась снегом,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Точно серебром.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На пушистых ветках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Снежною каймой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Распустились кисти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Белой бахромой.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стоит береза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 сонной тишине,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горят снежинки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 золотом огне.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А заря, лениво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Обходя кругом,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Обсыпает ветки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     Новым серебром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60" y="0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«Береза»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llery.imagemaster.ru/data/media/2/Fields-of-grain-are-compres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900igr.net/datas/russkij-jazyk/Pravopisanie-pristavok-pre-i-pri/0004-004-Vyborochnyj-diktant.jpg"/>
          <p:cNvPicPr>
            <a:picLocks noChangeAspect="1" noChangeArrowheads="1"/>
          </p:cNvPicPr>
          <p:nvPr/>
        </p:nvPicPr>
        <p:blipFill>
          <a:blip r:embed="rId3"/>
          <a:srcRect l="33583" t="16863" r="37354" b="34320"/>
          <a:stretch>
            <a:fillRect/>
          </a:stretch>
        </p:blipFill>
        <p:spPr bwMode="auto">
          <a:xfrm>
            <a:off x="6929422" y="0"/>
            <a:ext cx="2214578" cy="3143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6781815" y="0"/>
            <a:ext cx="236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Нивы сжаты…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put.ru/pictures/max/114/35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357166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«Ночь»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Отговорила роща золотая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2/65/401/65401258_zolotaya_o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473161" cy="5357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5786454"/>
            <a:ext cx="551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«Отговорила роща золотая…»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Копия Иосиф_Кобзон_-_Отговорила_роща_золотая__Стихи_Есенина_С.А.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data10.gallery.ru/albums/gallery/9533-59553-28868888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253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«Пороша»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2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наследники  традиций</Template>
  <TotalTime>718</TotalTime>
  <Words>165</Words>
  <PresentationFormat>Экран (4:3)</PresentationFormat>
  <Paragraphs>27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Отговорила роща золотая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64</cp:revision>
  <dcterms:modified xsi:type="dcterms:W3CDTF">2014-10-18T19:29:59Z</dcterms:modified>
</cp:coreProperties>
</file>