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60" r:id="rId4"/>
    <p:sldId id="263" r:id="rId5"/>
    <p:sldId id="274" r:id="rId6"/>
    <p:sldId id="267" r:id="rId7"/>
    <p:sldId id="275" r:id="rId8"/>
    <p:sldId id="261" r:id="rId9"/>
    <p:sldId id="276" r:id="rId10"/>
    <p:sldId id="26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B14"/>
    <a:srgbClr val="195319"/>
    <a:srgbClr val="DF3513"/>
    <a:srgbClr val="E14919"/>
    <a:srgbClr val="F57913"/>
    <a:srgbClr val="EF8386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D0D9F0E-A110-47AF-BEA0-092BAB5FAFC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74AE781-D33D-402B-A693-82F57860BF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495" y="1214422"/>
            <a:ext cx="87242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«…Глухая  пора  листопада…»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2500306"/>
            <a:ext cx="3822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Борис Пастернак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1714488"/>
            <a:ext cx="396153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эпитет</a:t>
            </a:r>
            <a:endParaRPr lang="ru-RU" sz="8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071678"/>
            <a:ext cx="558582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метафора</a:t>
            </a:r>
            <a:endParaRPr lang="ru-RU" sz="8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285992"/>
            <a:ext cx="880753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solidFill>
                  <a:srgbClr val="E14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олицетворение</a:t>
            </a:r>
            <a:endParaRPr lang="ru-RU" sz="8800" b="1" dirty="0">
              <a:solidFill>
                <a:srgbClr val="E149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8" y="642918"/>
            <a:ext cx="2428892" cy="1071570"/>
          </a:xfrm>
          <a:prstGeom prst="rect">
            <a:avLst/>
          </a:prstGeom>
          <a:solidFill>
            <a:schemeClr val="accent3">
              <a:lumMod val="60000"/>
              <a:lumOff val="40000"/>
              <a:alpha val="58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эпитет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5286388"/>
            <a:ext cx="4143404" cy="1143008"/>
          </a:xfrm>
          <a:prstGeom prst="rect">
            <a:avLst/>
          </a:prstGeom>
          <a:solidFill>
            <a:srgbClr val="F57913">
              <a:alpha val="21000"/>
            </a:srgbClr>
          </a:solidFill>
          <a:ln>
            <a:solidFill>
              <a:srgbClr val="E14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B83B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олицетворение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2786058"/>
            <a:ext cx="3000396" cy="1214446"/>
          </a:xfrm>
          <a:prstGeom prst="rect">
            <a:avLst/>
          </a:prstGeom>
          <a:solidFill>
            <a:srgbClr val="EF8386">
              <a:alpha val="57647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метафора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71480"/>
            <a:ext cx="3770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прощальная (краса)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071546"/>
            <a:ext cx="3685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пышное (увяданье)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643050"/>
            <a:ext cx="3416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деревья блистают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214554"/>
            <a:ext cx="3157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 проснётся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714620"/>
            <a:ext cx="26458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льётся лазурь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214686"/>
            <a:ext cx="2730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унылая (пора)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714752"/>
            <a:ext cx="4178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паутины тонкий волос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4143380"/>
            <a:ext cx="2804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пустеет воздух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4572008"/>
            <a:ext cx="4893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Осень заплачет спросонья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5072074"/>
            <a:ext cx="2580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седой (зимы)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459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3.7037E-7 L -0.0224 -0.252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382 -0.11551 L 0.26146 -0.5231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-20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C4B1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C4B1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B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C4B1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C4B1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556E-17 0 L 0.0276 0.511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256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7 3.7037E-6 L -0.07639 0.0851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43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7 3.33333E-6 L 0.04063 0.0905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45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0 L 0.00208 -0.07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8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08 -0.00903 L 0.04774 -0.06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714488"/>
            <a:ext cx="38266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564904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Такая разная осень…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4176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 Бальмонт «Осень»</a:t>
            </a:r>
            <a:endParaRPr lang="ru-RU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Мои документы\ШКОЛА\материаллы к уроку\Осень\Бальмонт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3357570" cy="4663292"/>
          </a:xfrm>
          <a:prstGeom prst="rect">
            <a:avLst/>
          </a:prstGeom>
          <a:noFill/>
          <a:ln w="19050">
            <a:solidFill>
              <a:schemeClr val="bg2">
                <a:lumMod val="25000"/>
              </a:schemeClr>
            </a:solidFill>
          </a:ln>
        </p:spPr>
      </p:pic>
      <p:pic>
        <p:nvPicPr>
          <p:cNvPr id="5" name="Picture 2" descr="D:\Мои документы\ШКОЛА\материаллы к уроку\Осень\Бальмонт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953" y="1285860"/>
            <a:ext cx="3357570" cy="4663292"/>
          </a:xfrm>
          <a:prstGeom prst="rect">
            <a:avLst/>
          </a:prstGeom>
          <a:noFill/>
          <a:ln w="1905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василий полен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7929618" cy="5483245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Фёдор Тютчев </a:t>
            </a:r>
          </a:p>
          <a:p>
            <a:pPr algn="ctr"/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«Есть в осени первоначальной…»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D:\Мои документы\ШКОЛА\материаллы к уроку\Осень\тютчев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3100402" cy="408018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епин Илья Ефимов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66"/>
            <a:ext cx="7358114" cy="6143668"/>
          </a:xfrm>
          <a:prstGeom prst="rect">
            <a:avLst/>
          </a:prstGeom>
          <a:ln w="50800">
            <a:solidFill>
              <a:schemeClr val="bg2">
                <a:lumMod val="25000"/>
              </a:schemeClr>
            </a:solidFill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ШКОЛА\материаллы к уроку\Осень\Пушкин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110219" cy="3857636"/>
          </a:xfrm>
          <a:prstGeom prst="rect">
            <a:avLst/>
          </a:prstGeom>
          <a:noFill/>
          <a:ln>
            <a:solidFill>
              <a:schemeClr val="bg2">
                <a:lumMod val="10000"/>
                <a:alpha val="81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71473" y="285728"/>
            <a:ext cx="839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Сергеевич  Пушкин «Осень»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D:\Мои документы\ШКОЛА\материаллы к уроку\Осень\Серов Осен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42918"/>
            <a:ext cx="7620000" cy="5401488"/>
          </a:xfrm>
          <a:prstGeom prst="rect">
            <a:avLst/>
          </a:prstGeom>
          <a:noFill/>
          <a:ln w="53975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732</TotalTime>
  <Words>67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Autumn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Лида и Илья</cp:lastModifiedBy>
  <cp:revision>80</cp:revision>
  <dcterms:created xsi:type="dcterms:W3CDTF">2009-11-25T18:23:39Z</dcterms:created>
  <dcterms:modified xsi:type="dcterms:W3CDTF">2014-10-19T18:25:02Z</dcterms:modified>
</cp:coreProperties>
</file>