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9" r:id="rId2"/>
    <p:sldId id="256" r:id="rId3"/>
    <p:sldId id="264" r:id="rId4"/>
    <p:sldId id="265" r:id="rId5"/>
    <p:sldId id="267" r:id="rId6"/>
    <p:sldId id="257" r:id="rId7"/>
    <p:sldId id="258" r:id="rId8"/>
    <p:sldId id="259" r:id="rId9"/>
    <p:sldId id="260" r:id="rId10"/>
    <p:sldId id="266" r:id="rId11"/>
    <p:sldId id="261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-114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06.06.2013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Program Files (x86)\Mail.Ru\Agent\Mra\smiles\smiles\koloboks\sa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836613"/>
            <a:ext cx="1647825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C:\Program Files (x86)\Mail.Ru\Agent\Mra\smiles\smiles\koloboks\scratch_one-s_hea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141663"/>
            <a:ext cx="2598738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C:\Program Files (x86)\Mail.Ru\Agent\Mra\smiles\smiles\koloboks\goo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830263"/>
            <a:ext cx="1912937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5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Сканированное Фото\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4" t="11357" r="31458" b="56275"/>
          <a:stretch/>
        </p:blipFill>
        <p:spPr bwMode="auto">
          <a:xfrm>
            <a:off x="539552" y="255539"/>
            <a:ext cx="8289478" cy="639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9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ндрей\Desktop\Сканированное Фото\Фото Ви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0391" r="37500" b="50000"/>
          <a:stretch/>
        </p:blipFill>
        <p:spPr bwMode="auto">
          <a:xfrm>
            <a:off x="2339752" y="152644"/>
            <a:ext cx="4498826" cy="6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5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84784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Бабушка (имя)</a:t>
            </a:r>
            <a:endParaRPr lang="ru-RU" sz="4000" b="1" dirty="0"/>
          </a:p>
          <a:p>
            <a:pPr algn="ctr"/>
            <a:r>
              <a:rPr lang="ru-RU" sz="4000" dirty="0"/>
              <a:t>К</a:t>
            </a:r>
            <a:r>
              <a:rPr lang="ru-RU" sz="4000" dirty="0" smtClean="0"/>
              <a:t>акая</a:t>
            </a:r>
            <a:r>
              <a:rPr lang="ru-RU" sz="4000" dirty="0"/>
              <a:t>? Какая?</a:t>
            </a:r>
          </a:p>
          <a:p>
            <a:pPr algn="ctr"/>
            <a:r>
              <a:rPr lang="ru-RU" sz="4000" dirty="0"/>
              <a:t>Ч</a:t>
            </a:r>
            <a:r>
              <a:rPr lang="ru-RU" sz="4000" dirty="0" smtClean="0"/>
              <a:t>то </a:t>
            </a:r>
            <a:r>
              <a:rPr lang="ru-RU" sz="4000" dirty="0"/>
              <a:t>делает?</a:t>
            </a:r>
          </a:p>
          <a:p>
            <a:pPr algn="ctr"/>
            <a:r>
              <a:rPr lang="ru-RU" sz="4000" dirty="0" smtClean="0"/>
              <a:t> </a:t>
            </a:r>
            <a:r>
              <a:rPr lang="ru-RU" sz="4000" dirty="0"/>
              <a:t>А</a:t>
            </a:r>
            <a:r>
              <a:rPr lang="ru-RU" sz="4000" dirty="0" smtClean="0"/>
              <a:t>ссоциация</a:t>
            </a:r>
          </a:p>
          <a:p>
            <a:pPr algn="ctr"/>
            <a:r>
              <a:rPr lang="ru-RU" sz="4000" dirty="0" smtClean="0"/>
              <a:t> </a:t>
            </a:r>
            <a:r>
              <a:rPr lang="ru-RU" sz="4000" dirty="0"/>
              <a:t>(на что похожа ваша бабушка)</a:t>
            </a:r>
          </a:p>
          <a:p>
            <a:pPr lvl="0" algn="ctr"/>
            <a:r>
              <a:rPr lang="ru-RU" sz="4000" dirty="0"/>
              <a:t>Пожелание бабушке</a:t>
            </a:r>
          </a:p>
        </p:txBody>
      </p:sp>
    </p:spTree>
    <p:extLst>
      <p:ext uri="{BB962C8B-B14F-4D97-AF65-F5344CB8AC3E}">
        <p14:creationId xmlns:p14="http://schemas.microsoft.com/office/powerpoint/2010/main" val="225348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Program Files (x86)\Mail.Ru\Agent\Mra\smiles\smiles\koloboks\sa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836613"/>
            <a:ext cx="1647825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C:\Program Files (x86)\Mail.Ru\Agent\Mra\smiles\smiles\koloboks\scratch_one-s_hea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141663"/>
            <a:ext cx="2598738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C:\Program Files (x86)\Mail.Ru\Agent\Mra\smiles\smiles\koloboks\goo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830263"/>
            <a:ext cx="1912937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34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00808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err="1">
                <a:latin typeface="Arial" pitchFamily="34" charset="0"/>
                <a:cs typeface="Arial" pitchFamily="34" charset="0"/>
              </a:rPr>
              <a:t>Камммлидддесссв</a:t>
            </a:r>
            <a:r>
              <a:rPr lang="ru-RU" b="1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9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00808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atin typeface="Arial" pitchFamily="34" charset="0"/>
                <a:cs typeface="Arial" pitchFamily="34" charset="0"/>
              </a:rPr>
              <a:t>Калиев</a:t>
            </a:r>
            <a:r>
              <a:rPr lang="ru-RU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6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700808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atin typeface="Arial" pitchFamily="34" charset="0"/>
                <a:cs typeface="Arial" pitchFamily="34" charset="0"/>
              </a:rPr>
              <a:t>Султан Калиев</a:t>
            </a:r>
            <a:r>
              <a:rPr lang="ru-RU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59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9208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/ </a:t>
            </a:r>
          </a:p>
          <a:p>
            <a:r>
              <a:rPr lang="ru-RU" sz="4000" b="1" dirty="0" smtClean="0"/>
              <a:t>- небольшая </a:t>
            </a:r>
            <a:r>
              <a:rPr lang="ru-RU" sz="4000" b="1" dirty="0"/>
              <a:t>пауза </a:t>
            </a:r>
          </a:p>
          <a:p>
            <a:r>
              <a:rPr lang="ru-RU" sz="4000" b="1" dirty="0"/>
              <a:t>                  (,) </a:t>
            </a:r>
          </a:p>
          <a:p>
            <a:r>
              <a:rPr lang="ru-RU" sz="4000" b="1" dirty="0" smtClean="0"/>
              <a:t>//</a:t>
            </a:r>
          </a:p>
          <a:p>
            <a:r>
              <a:rPr lang="ru-RU" sz="4000" b="1" dirty="0" smtClean="0"/>
              <a:t> -  </a:t>
            </a:r>
            <a:r>
              <a:rPr lang="ru-RU" sz="4000" b="1" dirty="0"/>
              <a:t>большая пауза</a:t>
            </a:r>
          </a:p>
          <a:p>
            <a:r>
              <a:rPr lang="ru-RU" sz="4000" b="1" dirty="0"/>
              <a:t>                (. ! ?) </a:t>
            </a:r>
          </a:p>
          <a:p>
            <a:r>
              <a:rPr lang="ru-RU" sz="4000" b="1" dirty="0"/>
              <a:t> </a:t>
            </a:r>
            <a:r>
              <a:rPr lang="ru-RU" sz="4000" b="1" dirty="0" smtClean="0"/>
              <a:t>  интонация </a:t>
            </a:r>
            <a:r>
              <a:rPr lang="ru-RU" sz="4000" b="1" dirty="0"/>
              <a:t>вверх </a:t>
            </a:r>
          </a:p>
          <a:p>
            <a:r>
              <a:rPr lang="ru-RU" sz="4000" b="1" dirty="0"/>
              <a:t>                 (! ?) </a:t>
            </a:r>
          </a:p>
          <a:p>
            <a:r>
              <a:rPr lang="ru-RU" sz="4000" b="1" dirty="0"/>
              <a:t>   </a:t>
            </a:r>
            <a:r>
              <a:rPr lang="ru-RU" sz="4000" b="1" dirty="0" smtClean="0"/>
              <a:t> интонация </a:t>
            </a:r>
            <a:r>
              <a:rPr lang="ru-RU" sz="4000" b="1" dirty="0"/>
              <a:t>вниз</a:t>
            </a:r>
          </a:p>
          <a:p>
            <a:r>
              <a:rPr lang="ru-RU" sz="4000" b="1" dirty="0"/>
              <a:t>                  (. ,) </a:t>
            </a:r>
            <a:endParaRPr lang="ru-RU" sz="4000" dirty="0"/>
          </a:p>
        </p:txBody>
      </p:sp>
      <p:sp>
        <p:nvSpPr>
          <p:cNvPr id="8" name="Стрелка вверх 7"/>
          <p:cNvSpPr/>
          <p:nvPr/>
        </p:nvSpPr>
        <p:spPr>
          <a:xfrm rot="989032">
            <a:off x="592698" y="4035847"/>
            <a:ext cx="216854" cy="8126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 rot="9513836">
            <a:off x="687124" y="5604091"/>
            <a:ext cx="218976" cy="7471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64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Desktop\Сканированное Фото\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t="3458" r="2047" b="2182"/>
          <a:stretch/>
        </p:blipFill>
        <p:spPr bwMode="auto">
          <a:xfrm>
            <a:off x="179512" y="611975"/>
            <a:ext cx="8533150" cy="624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Сканированное Фото\SAM_00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95"/>
          <a:stretch/>
        </p:blipFill>
        <p:spPr bwMode="auto">
          <a:xfrm>
            <a:off x="130221" y="620688"/>
            <a:ext cx="8876001" cy="613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9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Сканированное Фото\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3" t="7804" r="21639" b="58982"/>
          <a:stretch/>
        </p:blipFill>
        <p:spPr bwMode="auto">
          <a:xfrm>
            <a:off x="222550" y="836712"/>
            <a:ext cx="8757862" cy="584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Сканированное Фото\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9" t="11046" r="39496" b="67894"/>
          <a:stretch/>
        </p:blipFill>
        <p:spPr bwMode="auto">
          <a:xfrm>
            <a:off x="316391" y="476672"/>
            <a:ext cx="8510643" cy="622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106</TotalTime>
  <Words>54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Глеб</dc:creator>
  <cp:lastModifiedBy>Андрей</cp:lastModifiedBy>
  <cp:revision>11</cp:revision>
  <dcterms:created xsi:type="dcterms:W3CDTF">2013-02-26T20:41:37Z</dcterms:created>
  <dcterms:modified xsi:type="dcterms:W3CDTF">2013-06-06T05:07:59Z</dcterms:modified>
</cp:coreProperties>
</file>