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872207"/>
          </a:xfrm>
        </p:spPr>
        <p:txBody>
          <a:bodyPr/>
          <a:lstStyle/>
          <a:p>
            <a:r>
              <a:rPr lang="ru-RU" sz="7200" b="1" dirty="0" smtClean="0">
                <a:solidFill>
                  <a:schemeClr val="tx2"/>
                </a:solidFill>
              </a:rPr>
              <a:t>Саша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sz="7200" b="1" dirty="0" smtClean="0">
                <a:solidFill>
                  <a:schemeClr val="tx2"/>
                </a:solidFill>
              </a:rPr>
              <a:t>Чёрный</a:t>
            </a:r>
            <a:endParaRPr lang="ru-RU" sz="72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Жеребёнок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ms.24open.ru/images/698f009c7d51cdc9274dda5ca4c2ebd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992888" cy="5524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m6-tub-ru.yandex.net/i?id=703006490-5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8064896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s308325.userapi.com/v308325286/488b/ERsck3hKax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064896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m3-tub-ru.yandex.net/i?id=756046194-1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8136904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m2-tub-ru.yandex.net/i?id=52390812-4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64896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prv3.lori-images.net/zherebenok-lezhit-v-pole-na-spine-0004105407-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24936" cy="62464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z-wallpaper.ru/i/46/loshad_zherebenok_bezhat_pole_cvety_zheltye_1280x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64896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</Words>
  <Application>Microsoft Office PowerPoint</Application>
  <PresentationFormat>Экран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Саша Чёрный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Саша Чёрный</dc:title>
  <dc:creator>123</dc:creator>
  <cp:lastModifiedBy>123</cp:lastModifiedBy>
  <cp:revision>3</cp:revision>
  <dcterms:created xsi:type="dcterms:W3CDTF">2014-05-03T18:43:13Z</dcterms:created>
  <dcterms:modified xsi:type="dcterms:W3CDTF">2014-05-03T19:07:52Z</dcterms:modified>
</cp:coreProperties>
</file>