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2" r:id="rId6"/>
    <p:sldId id="268" r:id="rId7"/>
    <p:sldId id="264" r:id="rId8"/>
    <p:sldId id="267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1DD56-9492-474F-A5A0-F6985356E6CF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784A4-0275-4060-B26B-494A712D7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5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84A4-0275-4060-B26B-494A712D74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6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Лена\Работа - д.с.№215\!!!!!!ПОдгОТ. гр 2014г!!!!!!\СЕрдЦе\седдце 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5259830" cy="414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СЕРДЦЕ</a:t>
            </a:r>
            <a:endParaRPr lang="ru-RU" dirty="0"/>
          </a:p>
        </p:txBody>
      </p:sp>
      <p:pic>
        <p:nvPicPr>
          <p:cNvPr id="5" name="Picture 2" descr="G:\Лена\Работа - д.с.№215\!!!!!!ПОдгОТ. гр 2014г!!!!!!\СЕрдЦе\застав 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35026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8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983480"/>
            <a:ext cx="5976664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G:\Лена\Работа - д.с.№215\!!!!!!ПОдгОТ. гр 2014г!!!!!!\СЕрдЦе\витамин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182444" cy="618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14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924944"/>
            <a:ext cx="5040560" cy="2952328"/>
          </a:xfrm>
        </p:spPr>
        <p:txBody>
          <a:bodyPr/>
          <a:lstStyle/>
          <a:p>
            <a:r>
              <a:rPr lang="ru-RU" dirty="0" smtClean="0"/>
              <a:t>Будьте здоровы!</a:t>
            </a:r>
            <a:endParaRPr lang="ru-RU" dirty="0"/>
          </a:p>
        </p:txBody>
      </p:sp>
      <p:pic>
        <p:nvPicPr>
          <p:cNvPr id="6" name="Picture 2" descr="G:\Лена\Работа - д.с.№215\!!!!!!ПОдгОТ. гр 2014г!!!!!!\СЕрдЦе\заставк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692696"/>
            <a:ext cx="44958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19672" y="530352"/>
            <a:ext cx="6120680" cy="534692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2292" name="Picture 4" descr="G:\Лена\Работа - д.с.№215\!!!!!!ПОдгОТ. гр 2014г!!!!!!\СЕрдЦе\!!!!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5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9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Лена\Работа - д.с.№215\!!!!!!ПОдгОТ. гр 2014г!!!!!!\СЕрдЦе\сердце с надписью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61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7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Лена\Работа - д.с.№215\!!!!!!ПОдгОТ. гр 2014г!!!!!!\СЕрдЦе\чел сер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0" y="348358"/>
            <a:ext cx="8088658" cy="60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2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983480"/>
            <a:ext cx="2448272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G:\Лена\Работа - д.с.№215\!!!!!!ПОдгОТ. гр 2014г!!!!!!\СЕрдЦе\мое сердце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591627" cy="62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Лена\Работа - д.с.№215\!!!!!!ПОдгОТ. гр 2014г!!!!!!\СЕрдЦе\фен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7910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3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933056"/>
            <a:ext cx="3312368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Движение крови в организме человека</a:t>
            </a:r>
            <a:endParaRPr lang="ru-RU" dirty="0"/>
          </a:p>
        </p:txBody>
      </p:sp>
      <p:pic>
        <p:nvPicPr>
          <p:cNvPr id="7170" name="Picture 2" descr="G:\Лена\Работа - д.с.№215\!!!!!!ПОдгОТ. гр 2014г!!!!!!\СЕрдЦе\седц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3" y="332656"/>
            <a:ext cx="3960440" cy="33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Лена\Работа - д.с.№215\!!!!!!ПОдгОТ. гр 2014г!!!!!!\СЕрдЦе\система кровообра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38821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Лена\Работа - д.с.№215\!!!!!!ПОдгОТ. гр 2014г!!!!!!\СЕрдЦе\двиг кров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38909"/>
            <a:ext cx="4528685" cy="602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7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77072"/>
            <a:ext cx="4104456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Вовремя обращаться к врачу</a:t>
            </a:r>
            <a:endParaRPr lang="ru-RU" dirty="0"/>
          </a:p>
        </p:txBody>
      </p:sp>
      <p:pic>
        <p:nvPicPr>
          <p:cNvPr id="4" name="Picture 5" descr="G:\Лена\Работа - д.с.№215\!!!!!!ПОдгОТ. гр 2014г!!!!!!\СЕрдЦе\дохтор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352123" cy="458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528594" cy="310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17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983480"/>
            <a:ext cx="5904656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G:\Лена\Работа - д.с.№215\!!!!!!ПОдгОТ. гр 2014г!!!!!!\СЕрдЦе\время ед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522661" cy="640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50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83480"/>
            <a:ext cx="7488832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G:\Лена\Работа - д.с.№215\!!!!!!ПОдгОТ. гр 2014г!!!!!!\СЕрдЦе\зоож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70015" cy="556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72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983480"/>
            <a:ext cx="5976664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G:\Лена\Работа - д.с.№215\!!!!!!ПОдгОТ. гр 2014г!!!!!!\СЕрдЦе\пирамида пит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768752" cy="602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24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</TotalTime>
  <Words>15</Words>
  <Application>Microsoft Office PowerPoint</Application>
  <PresentationFormat>Экран (4:3)</PresentationFormat>
  <Paragraphs>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НАШЕ СЕРДЦЕ</vt:lpstr>
      <vt:lpstr>Презентация PowerPoint</vt:lpstr>
      <vt:lpstr>Презентация PowerPoint</vt:lpstr>
      <vt:lpstr>Презентация PowerPoint</vt:lpstr>
      <vt:lpstr>Движение крови в организме человека</vt:lpstr>
      <vt:lpstr>Вовремя обращаться к врачу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СЕРДЦЕ</dc:title>
  <dc:creator>Семья Быковых)</dc:creator>
  <cp:lastModifiedBy>LDNM</cp:lastModifiedBy>
  <cp:revision>8</cp:revision>
  <dcterms:created xsi:type="dcterms:W3CDTF">2014-11-17T06:27:04Z</dcterms:created>
  <dcterms:modified xsi:type="dcterms:W3CDTF">2014-11-17T08:54:59Z</dcterms:modified>
</cp:coreProperties>
</file>