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2" r:id="rId5"/>
    <p:sldId id="263" r:id="rId6"/>
    <p:sldId id="258" r:id="rId7"/>
    <p:sldId id="261" r:id="rId8"/>
    <p:sldId id="268" r:id="rId9"/>
    <p:sldId id="259" r:id="rId10"/>
    <p:sldId id="264" r:id="rId11"/>
    <p:sldId id="269" r:id="rId12"/>
    <p:sldId id="260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C6E03-D642-4839-944B-EA5DE15EC595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CBEB1-1AA2-4C88-99A6-EA4A95220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5b43fe5490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66711" y="4761352"/>
            <a:ext cx="2477289" cy="2096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764704"/>
            <a:ext cx="3168352" cy="48740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Исследовательский проект по теме </a:t>
            </a:r>
            <a:r>
              <a:rPr lang="ru-RU" sz="4200" b="1" dirty="0" smtClean="0">
                <a:solidFill>
                  <a:srgbClr val="FF0000"/>
                </a:solidFill>
              </a:rPr>
              <a:t>«Кисель»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</a:rPr>
              <a:t>Мутина</a:t>
            </a:r>
            <a:r>
              <a:rPr lang="ru-RU" dirty="0" smtClean="0">
                <a:solidFill>
                  <a:schemeClr val="tx1"/>
                </a:solidFill>
              </a:rPr>
              <a:t> Алина, воспитанница МАУДО г. Ялуторовска «Детский сад №3»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Важенина Эльвира Витальевна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3967698" cy="554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Молочный кисель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556792"/>
            <a:ext cx="3240360" cy="4082008"/>
          </a:xfrm>
        </p:spPr>
        <p:txBody>
          <a:bodyPr>
            <a:normAutofit fontScale="47500" lnSpcReduction="20000"/>
          </a:bodyPr>
          <a:lstStyle/>
          <a:p>
            <a:pPr lvl="0" fontAlgn="base"/>
            <a:r>
              <a:rPr lang="ru-RU" dirty="0">
                <a:solidFill>
                  <a:schemeClr val="tx1"/>
                </a:solidFill>
              </a:rPr>
              <a:t>Такой кисель варили еще наши </a:t>
            </a:r>
            <a:r>
              <a:rPr lang="ru-RU" dirty="0" smtClean="0">
                <a:solidFill>
                  <a:schemeClr val="tx1"/>
                </a:solidFill>
              </a:rPr>
              <a:t>бабушки. </a:t>
            </a:r>
            <a:r>
              <a:rPr lang="ru-RU" dirty="0">
                <a:solidFill>
                  <a:schemeClr val="tx1"/>
                </a:solidFill>
              </a:rPr>
              <a:t>Этот кисель можно есть ложкой и он невероятно вкусен. </a:t>
            </a:r>
            <a:r>
              <a:rPr lang="ru-RU" dirty="0" smtClean="0">
                <a:solidFill>
                  <a:schemeClr val="tx1"/>
                </a:solidFill>
              </a:rPr>
              <a:t>Готовится </a:t>
            </a:r>
            <a:r>
              <a:rPr lang="ru-RU" dirty="0">
                <a:solidFill>
                  <a:schemeClr val="tx1"/>
                </a:solidFill>
              </a:rPr>
              <a:t>за 5 минут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Ингредиенты:</a:t>
            </a: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 Молоко  - 2 стакана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Сахар </a:t>
            </a:r>
            <a:r>
              <a:rPr lang="ru-RU" dirty="0">
                <a:solidFill>
                  <a:schemeClr val="tx1"/>
                </a:solidFill>
              </a:rPr>
              <a:t>- 50 г;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</a:rPr>
              <a:t>Ванильный сахар - 0,5 пакет.;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</a:rPr>
              <a:t>Крахмал - 2 </a:t>
            </a:r>
            <a:r>
              <a:rPr lang="ru-RU" dirty="0" err="1">
                <a:solidFill>
                  <a:schemeClr val="tx1"/>
                </a:solidFill>
              </a:rPr>
              <a:t>ст.л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0" fontAlgn="base"/>
            <a:endParaRPr lang="ru-RU" dirty="0" smtClean="0">
              <a:solidFill>
                <a:schemeClr val="tx1"/>
              </a:solidFill>
            </a:endParaRP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Как готовить:  </a:t>
            </a:r>
            <a:r>
              <a:rPr lang="ru-RU" dirty="0">
                <a:solidFill>
                  <a:schemeClr val="tx1"/>
                </a:solidFill>
              </a:rPr>
              <a:t>Молоко закипятить (1,5 стакана) с сахаром, добавив ванильный сахар</a:t>
            </a:r>
            <a:r>
              <a:rPr lang="ru-RU" dirty="0" smtClean="0">
                <a:solidFill>
                  <a:schemeClr val="tx1"/>
                </a:solidFill>
              </a:rPr>
              <a:t>. Развести </a:t>
            </a:r>
            <a:r>
              <a:rPr lang="ru-RU" dirty="0">
                <a:solidFill>
                  <a:schemeClr val="tx1"/>
                </a:solidFill>
              </a:rPr>
              <a:t>крахмал оставшимся холодным молоком (0,5 стакана) и влить непрерывно помешивая (обязательно, чтобы не было </a:t>
            </a:r>
            <a:r>
              <a:rPr lang="ru-RU" dirty="0" smtClean="0">
                <a:solidFill>
                  <a:schemeClr val="tx1"/>
                </a:solidFill>
              </a:rPr>
              <a:t>комочков)  в </a:t>
            </a:r>
            <a:r>
              <a:rPr lang="ru-RU" dirty="0">
                <a:solidFill>
                  <a:schemeClr val="tx1"/>
                </a:solidFill>
              </a:rPr>
              <a:t>кипящее молоко. Разлить по чашкам </a:t>
            </a:r>
            <a:r>
              <a:rPr lang="ru-RU" dirty="0" smtClean="0">
                <a:solidFill>
                  <a:schemeClr val="tx1"/>
                </a:solidFill>
              </a:rPr>
              <a:t>. Дать остыть. Украсить кусочками фруктов или мармелада.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6" y="1556792"/>
            <a:ext cx="473440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 такому же рецепту можно сделать фруктовый кисель, только вместо молока использовать свежие или замороженные фрукты.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1810360" cy="1947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1898230" cy="2307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97493"/>
            <a:ext cx="2409991" cy="19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Кисель очень древний напиток, который спасал людей от голода;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 результатам моего исследования можно сказать, что кисель это полезный напиток, а если добавить побольше крахмала, то и десерт;</a:t>
            </a: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Густой молочный кисель в который были добавлены свежие ягоды очень понравился всем ребятам группы и мы раздали рецепт такого киселя всем мамам.</a:t>
            </a:r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344816" cy="4874096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СПАСИБО </a:t>
            </a:r>
          </a:p>
          <a:p>
            <a:r>
              <a:rPr lang="ru-RU" sz="9600" b="1" i="1" dirty="0" smtClean="0">
                <a:solidFill>
                  <a:srgbClr val="FF0000"/>
                </a:solidFill>
              </a:rPr>
              <a:t>ЗА ВНИМАНИЕ!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 очень люблю кисель. Мне его варит дома бабушка и мама. И в детском саду его часто дают на обед. Но я обратила внимание на то, что не все ребята нашей группы его пьют. Воспитатель убеждая детей, сказала, что это полезный напиток. А можно его приготовить другим способом, что бы он понравился ребятам? Это и стало гипотезой моего исследования.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Задачи, которые я перед собой поставила: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Найти информацию о киселе (каким он бывает, из чего его делают…)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Поделиться этой информацией с ребятами моей группы.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Вместе с мамой приготовить разные виды киселя.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ходе проекта я использовала следующие методы: анкетирование, чтение энциклопедий, поиск информации со взрослыми в интернете, практические опыты, экспериментирование.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2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7920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Любите ли вы кисель?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 провела опрос среди своих сверстников, и вот какие ответы получила: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Любят кисель 20 детей, а 10 нет.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Почему не любят: плохо пьётся, не похож на воду, не нравится вкус.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Из чего делают кисель? Ответы: из ягод, воды и сахара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Пробовал ли кто- либо молочный кисель? Никто никогда не пробовал.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Чем полезен кисель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268760"/>
            <a:ext cx="4536504" cy="437004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Кисель </a:t>
            </a:r>
            <a:r>
              <a:rPr lang="ru-RU" dirty="0" smtClean="0">
                <a:solidFill>
                  <a:schemeClr val="tx1"/>
                </a:solidFill>
              </a:rPr>
              <a:t>помимо </a:t>
            </a:r>
            <a:r>
              <a:rPr lang="ru-RU" dirty="0">
                <a:solidFill>
                  <a:schemeClr val="tx1"/>
                </a:solidFill>
              </a:rPr>
              <a:t>того, что он очень вкусный, он еще и очень полезный, особенно для детей. В киселе содержится большое количество витаминов, а также это калорийный напиток, который насыщает на долгое время. А по количеству органических кислот, кисель превосходит все остальные напитки.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зависимости от того, из каких ягод сварен кисель определяется и его степень полезности. </a:t>
            </a:r>
          </a:p>
        </p:txBody>
      </p:sp>
      <p:pic>
        <p:nvPicPr>
          <p:cNvPr id="4" name="Рисунок 3" descr="http://content.foto.mail.ru/mail/vdv_alchevsk/_answers/i-187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819400" cy="291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Ягодный кисель и его полезность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268760"/>
            <a:ext cx="5256584" cy="468052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Кисель, сваренный из клюквы, считается одним из наиболее полезных, так как он содержит комплекс минеральных веществ и аспирин. Если ребенок заболел, и у него поднялась температура, то лучшим средством для снятия симптомов, будет кисель из клюквы. 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Кисель из черники рекомендуется детям для профилактики снижения остроты зрения. </a:t>
            </a:r>
            <a:r>
              <a:rPr lang="ru-RU" sz="1400" dirty="0" smtClean="0">
                <a:solidFill>
                  <a:schemeClr val="tx1"/>
                </a:solidFill>
              </a:rPr>
              <a:t>При </a:t>
            </a:r>
            <a:r>
              <a:rPr lang="ru-RU" sz="1400" dirty="0">
                <a:solidFill>
                  <a:schemeClr val="tx1"/>
                </a:solidFill>
              </a:rPr>
              <a:t>инфекционных заболеваниях, сопровождающихся расстройствами желудочно-кишечного тракта, кисель из черники будет наилучшим лекарством.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Кисель из яблок является лучшим напитком для тех, кто соблюдает диету. Также рекомендуется он при </a:t>
            </a:r>
            <a:r>
              <a:rPr lang="ru-RU" sz="1400" dirty="0" smtClean="0">
                <a:solidFill>
                  <a:schemeClr val="tx1"/>
                </a:solidFill>
              </a:rPr>
              <a:t>анемии и  </a:t>
            </a:r>
            <a:r>
              <a:rPr lang="ru-RU" sz="1400" dirty="0">
                <a:solidFill>
                  <a:schemeClr val="tx1"/>
                </a:solidFill>
              </a:rPr>
              <a:t>для улучшения </a:t>
            </a:r>
            <a:r>
              <a:rPr lang="ru-RU" sz="1400" dirty="0" smtClean="0">
                <a:solidFill>
                  <a:schemeClr val="tx1"/>
                </a:solidFill>
              </a:rPr>
              <a:t>пищеварения.</a:t>
            </a:r>
            <a:r>
              <a:rPr lang="ru-RU" sz="1400" dirty="0">
                <a:solidFill>
                  <a:schemeClr val="tx1"/>
                </a:solidFill>
              </a:rPr>
              <a:t>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Кисель из вишни снижает повышенную кислотность. При язвенной болезни желудка кисель из вишни пьют, чтобы предотвратить болевые приступы. </a:t>
            </a:r>
            <a:r>
              <a:rPr lang="ru-RU" sz="1400" dirty="0" smtClean="0">
                <a:solidFill>
                  <a:schemeClr val="tx1"/>
                </a:solidFill>
              </a:rPr>
              <a:t>Детям </a:t>
            </a:r>
            <a:r>
              <a:rPr lang="ru-RU" sz="1400" dirty="0">
                <a:solidFill>
                  <a:schemeClr val="tx1"/>
                </a:solidFill>
              </a:rPr>
              <a:t>рекомендуют пить кисель из вишни, если они страдают воспалительным заболеванием дыхательных путей. 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Главное, что нужно помнить, это то, что кисель должен вариться из натуральных ягод, иначе в итоге </a:t>
            </a:r>
            <a:r>
              <a:rPr lang="ru-RU" sz="1400" b="1" dirty="0" smtClean="0">
                <a:solidFill>
                  <a:schemeClr val="tx1"/>
                </a:solidFill>
              </a:rPr>
              <a:t>получится совсем </a:t>
            </a:r>
            <a:r>
              <a:rPr lang="ru-RU" sz="1400" b="1" dirty="0">
                <a:solidFill>
                  <a:schemeClr val="tx1"/>
                </a:solidFill>
              </a:rPr>
              <a:t>не полезный напиток</a:t>
            </a:r>
            <a:r>
              <a:rPr lang="ru-RU" sz="1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865" y="1196752"/>
            <a:ext cx="1301207" cy="993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4" y="2276872"/>
            <a:ext cx="1389639" cy="1186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4" y="4997052"/>
            <a:ext cx="1381563" cy="1146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4" y="3645024"/>
            <a:ext cx="1399977" cy="12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киселя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268760"/>
            <a:ext cx="3776464" cy="4370040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b="1" dirty="0">
                <a:solidFill>
                  <a:schemeClr val="tx1"/>
                </a:solidFill>
              </a:rPr>
              <a:t>Название свое кисель получил от слова "кислый"</a:t>
            </a:r>
            <a:r>
              <a:rPr lang="ru-RU" dirty="0">
                <a:solidFill>
                  <a:schemeClr val="tx1"/>
                </a:solidFill>
              </a:rPr>
              <a:t>, так как в древности он представлял собой не что иное, как продукт кисломолочного брожения.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Древней Руси кисели готовили на основе ржаных, овсяных и пшеничных отваров, кисловатых на вкус и имеющих серовато-коричневый </a:t>
            </a:r>
            <a:r>
              <a:rPr lang="ru-RU" dirty="0" smtClean="0">
                <a:solidFill>
                  <a:schemeClr val="tx1"/>
                </a:solidFill>
              </a:rPr>
              <a:t>цвет. </a:t>
            </a:r>
            <a:r>
              <a:rPr lang="ru-RU" dirty="0">
                <a:solidFill>
                  <a:schemeClr val="tx1"/>
                </a:solidFill>
              </a:rPr>
              <a:t>Кисели получались упругими, напоминающими студень, </a:t>
            </a:r>
            <a:r>
              <a:rPr lang="ru-RU" dirty="0" smtClean="0">
                <a:solidFill>
                  <a:schemeClr val="tx1"/>
                </a:solidFill>
              </a:rPr>
              <a:t>холодец, их приходилось резать ножом. </a:t>
            </a:r>
            <a:r>
              <a:rPr lang="ru-RU" dirty="0">
                <a:solidFill>
                  <a:schemeClr val="tx1"/>
                </a:solidFill>
              </a:rPr>
              <a:t>Со временем, для того, </a:t>
            </a:r>
            <a:r>
              <a:rPr lang="ru-RU" b="1" dirty="0">
                <a:solidFill>
                  <a:schemeClr val="tx1"/>
                </a:solidFill>
              </a:rPr>
              <a:t>чтобы кисели не были кисловатыми</a:t>
            </a:r>
            <a:r>
              <a:rPr lang="ru-RU" dirty="0">
                <a:solidFill>
                  <a:schemeClr val="tx1"/>
                </a:solidFill>
              </a:rPr>
              <a:t>, в них стали добавлять мёд, варенье, ягодные сиропы. Кисели стали десертным блюдом, которое подавали после обеда.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51588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кисель спас целый город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7704856" cy="2232248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Летописец </a:t>
            </a:r>
            <a:r>
              <a:rPr lang="ru-RU" dirty="0">
                <a:solidFill>
                  <a:schemeClr val="tx1"/>
                </a:solidFill>
              </a:rPr>
              <a:t>Не­стор в «Повести временных лет» поведал нам историю, как овсяный кисель спас город Белгород. Когда </a:t>
            </a:r>
            <a:r>
              <a:rPr lang="ru-RU" dirty="0" smtClean="0">
                <a:solidFill>
                  <a:schemeClr val="tx1"/>
                </a:solidFill>
              </a:rPr>
              <a:t>враги </a:t>
            </a:r>
            <a:r>
              <a:rPr lang="ru-RU" dirty="0">
                <a:solidFill>
                  <a:schemeClr val="tx1"/>
                </a:solidFill>
              </a:rPr>
              <a:t>осадили его, жители тер­пели страшный голод и решили уже было </a:t>
            </a:r>
            <a:r>
              <a:rPr lang="ru-RU" dirty="0" smtClean="0">
                <a:solidFill>
                  <a:schemeClr val="tx1"/>
                </a:solidFill>
              </a:rPr>
              <a:t>сдаться, </a:t>
            </a:r>
            <a:r>
              <a:rPr lang="ru-RU" dirty="0">
                <a:solidFill>
                  <a:schemeClr val="tx1"/>
                </a:solidFill>
              </a:rPr>
              <a:t>да старец один надоумил сварить из послед­них остатков овса и меда кисель и опустить его в колодец. На глазах </a:t>
            </a:r>
            <a:r>
              <a:rPr lang="ru-RU" dirty="0" smtClean="0">
                <a:solidFill>
                  <a:schemeClr val="tx1"/>
                </a:solidFill>
              </a:rPr>
              <a:t>врагов </a:t>
            </a:r>
            <a:r>
              <a:rPr lang="ru-RU" dirty="0">
                <a:solidFill>
                  <a:schemeClr val="tx1"/>
                </a:solidFill>
              </a:rPr>
              <a:t>белгородцы черпали кисель из колодца и ели. Увидев это, </a:t>
            </a:r>
            <a:r>
              <a:rPr lang="ru-RU" dirty="0" smtClean="0">
                <a:solidFill>
                  <a:schemeClr val="tx1"/>
                </a:solidFill>
              </a:rPr>
              <a:t>они </a:t>
            </a:r>
            <a:r>
              <a:rPr lang="ru-RU" dirty="0">
                <a:solidFill>
                  <a:schemeClr val="tx1"/>
                </a:solidFill>
              </a:rPr>
              <a:t>сказали: «Этот народ не победить — их сама земля кормит»,— сняли осаду и ушли восвояси.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960440" cy="28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10801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Основой киселя является картофельный крахмал. Его стали использовать в России с появлением картофеля.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 подсказке бабушки, я решила крахмал приготовить сама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1784372" cy="184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76" y="1772816"/>
            <a:ext cx="1786380" cy="1848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87" y="1772816"/>
            <a:ext cx="1612129" cy="1848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4005064"/>
            <a:ext cx="1669323" cy="2367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71177"/>
            <a:ext cx="2370339" cy="1983123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483768" y="2697065"/>
            <a:ext cx="648072" cy="227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834320" y="5208920"/>
            <a:ext cx="648072" cy="227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971600" y="5242151"/>
            <a:ext cx="648072" cy="227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344891" y="2697064"/>
            <a:ext cx="648072" cy="227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030672" y="2697063"/>
            <a:ext cx="648072" cy="227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20688"/>
            <a:ext cx="3416424" cy="501811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Сейчас картофельный крахмал продается в любом продуктовом магазине. По качеству он нисколько не отличается от домашнего. Но, что бы приготовить дома крахмал, на это уходит достаточно много времени. Поэтому каждая хозяйка может использовать и купленный в магазине.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272635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600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Любите ли вы кисель?</vt:lpstr>
      <vt:lpstr>Чем полезен кисель</vt:lpstr>
      <vt:lpstr>Ягодный кисель и его полезность</vt:lpstr>
      <vt:lpstr>История киселя</vt:lpstr>
      <vt:lpstr>Как кисель спас целый город</vt:lpstr>
      <vt:lpstr>Презентация PowerPoint</vt:lpstr>
      <vt:lpstr>Презентация PowerPoint</vt:lpstr>
      <vt:lpstr>Молочный кисель</vt:lpstr>
      <vt:lpstr>По такому же рецепту можно сделать фруктовый кисель, только вместо молока использовать свежие или замороженные фрукты. </vt:lpstr>
      <vt:lpstr>Выводы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Директор</cp:lastModifiedBy>
  <cp:revision>31</cp:revision>
  <dcterms:created xsi:type="dcterms:W3CDTF">2012-02-13T15:41:30Z</dcterms:created>
  <dcterms:modified xsi:type="dcterms:W3CDTF">2014-02-23T17:35:09Z</dcterms:modified>
</cp:coreProperties>
</file>