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C0A3-82EF-4309-9E94-F9345F25D67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07AC-7F3C-43EC-8CA7-4E11F8FEB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C0A3-82EF-4309-9E94-F9345F25D67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07AC-7F3C-43EC-8CA7-4E11F8FEB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C0A3-82EF-4309-9E94-F9345F25D67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07AC-7F3C-43EC-8CA7-4E11F8FEB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C0A3-82EF-4309-9E94-F9345F25D67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07AC-7F3C-43EC-8CA7-4E11F8FEB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C0A3-82EF-4309-9E94-F9345F25D67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07AC-7F3C-43EC-8CA7-4E11F8FEB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C0A3-82EF-4309-9E94-F9345F25D67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07AC-7F3C-43EC-8CA7-4E11F8FEB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C0A3-82EF-4309-9E94-F9345F25D67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07AC-7F3C-43EC-8CA7-4E11F8FEB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C0A3-82EF-4309-9E94-F9345F25D67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07AC-7F3C-43EC-8CA7-4E11F8FEB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C0A3-82EF-4309-9E94-F9345F25D67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07AC-7F3C-43EC-8CA7-4E11F8FEB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C0A3-82EF-4309-9E94-F9345F25D67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07AC-7F3C-43EC-8CA7-4E11F8FEB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C0A3-82EF-4309-9E94-F9345F25D67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07AC-7F3C-43EC-8CA7-4E11F8FEB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3C0A3-82EF-4309-9E94-F9345F25D67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07AC-7F3C-43EC-8CA7-4E11F8FEB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hyperlink" Target="http://www.zlatoriza.ru/uploads/items/big/01-6765.jpg" TargetMode="External"/><Relationship Id="rId3" Type="http://schemas.openxmlformats.org/officeDocument/2006/relationships/hyperlink" Target="http://img408.imageshack.us/img408/7097/92264960.png" TargetMode="External"/><Relationship Id="rId7" Type="http://schemas.openxmlformats.org/officeDocument/2006/relationships/hyperlink" Target="http://www.my-ussr.ru/diafilmy/povesti-i-rasskazy/pervaja-ohota/3-pervaja-ohota.jpg" TargetMode="External"/><Relationship Id="rId12" Type="http://schemas.openxmlformats.org/officeDocument/2006/relationships/image" Target="../media/image51.jpeg"/><Relationship Id="rId2" Type="http://schemas.openxmlformats.org/officeDocument/2006/relationships/image" Target="../media/image1.jpe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hyperlink" Target="http://lib.rus.ec/i/48/182848/i_026.jpg" TargetMode="External"/><Relationship Id="rId5" Type="http://schemas.openxmlformats.org/officeDocument/2006/relationships/hyperlink" Target="http://alexgetti.narod.ru/imgv074.jpg" TargetMode="External"/><Relationship Id="rId15" Type="http://schemas.openxmlformats.org/officeDocument/2006/relationships/hyperlink" Target="http://www.libex.ru/dimg/4583d.jpg" TargetMode="External"/><Relationship Id="rId10" Type="http://schemas.openxmlformats.org/officeDocument/2006/relationships/image" Target="../media/image50.jpeg"/><Relationship Id="rId4" Type="http://schemas.openxmlformats.org/officeDocument/2006/relationships/image" Target="../media/image47.png"/><Relationship Id="rId9" Type="http://schemas.openxmlformats.org/officeDocument/2006/relationships/hyperlink" Target="http://bouquiniste.appee.ru/media/cardim910.jpg" TargetMode="External"/><Relationship Id="rId1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A4.%D0%98%20%D0%A2%D0%AE%D0%A2%D0%A7%D0%95%D0%92&amp;stype=image" TargetMode="External"/><Relationship Id="rId3" Type="http://schemas.openxmlformats.org/officeDocument/2006/relationships/hyperlink" Target="http://ru.wikipedia.org/" TargetMode="External"/><Relationship Id="rId7" Type="http://schemas.openxmlformats.org/officeDocument/2006/relationships/hyperlink" Target="http://images.yandex.ru/yandsearch?ed=1&amp;text=%D0%B2%D1%80%D0%B5%D0%B4%D0%BD%D1%8B%D0%B9%20%D0%BA%D0%BE%D1%82&amp;p=15&amp;img_url=www.chtivo.ru/getpic3d/16775388/350/392848.jpg&amp;rpt=s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ed=1&amp;text=%D0%B2%D1%80%D0%B5%D0%B4%D0%BD%D1%8B%D0%B9%20%D0%BA%D0%BE%D1%82&amp;p=33&amp;img_url=img.labirint.ru/images/comments_pic/0801/01labqs5t1230561221.jpg&amp;rpt=simage" TargetMode="External"/><Relationship Id="rId5" Type="http://schemas.openxmlformats.org/officeDocument/2006/relationships/hyperlink" Target="http://upload.wikimedia.org/wikipedia/ru/f/f5/Genrikh_Sapgir_by_Dmitri_Savitski.jpg" TargetMode="External"/><Relationship Id="rId4" Type="http://schemas.openxmlformats.org/officeDocument/2006/relationships/hyperlink" Target="http://skolakras.narod.ru/portret/images/KGPaustovskij1_jpg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weisgard.pagebooks.net/weisgard_the_magic_ringlet.jpg" TargetMode="External"/><Relationship Id="rId3" Type="http://schemas.openxmlformats.org/officeDocument/2006/relationships/hyperlink" Target="http://skolakras.narod.ru/portret/images/KGPaustovskij1_jpg.jpg" TargetMode="External"/><Relationship Id="rId7" Type="http://schemas.openxmlformats.org/officeDocument/2006/relationships/hyperlink" Target="http://img.4pk.ru/300x10000/images/10/2425710.jpg" TargetMode="External"/><Relationship Id="rId12" Type="http://schemas.openxmlformats.org/officeDocument/2006/relationships/image" Target="../media/image6.jpeg"/><Relationship Id="rId2" Type="http://schemas.openxmlformats.org/officeDocument/2006/relationships/image" Target="../media/image1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hyperlink" Target="http://old.prodalit.ru/images/540000/535423.jpg" TargetMode="External"/><Relationship Id="rId5" Type="http://schemas.openxmlformats.org/officeDocument/2006/relationships/hyperlink" Target="http://covers.cnt.itdelo.com/c/cb/cb_/cb_129089big.jpg" TargetMode="External"/><Relationship Id="rId15" Type="http://schemas.openxmlformats.org/officeDocument/2006/relationships/hyperlink" Target="http://upload.wikimedia.org/wikipedia/ru/b/b2/Paustovsky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oldbooks.ru/upload/iblock/bb1/012061b.jpg" TargetMode="External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g-fotki.yandex.ru/get/3800/favor.66/0_3266e_d613f0dd_L" TargetMode="External"/><Relationship Id="rId7" Type="http://schemas.openxmlformats.org/officeDocument/2006/relationships/hyperlink" Target="http://esenin.ru/images/stories/Bibliograf/2007/Donetsk.jpg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hyperlink" Target="http://kurg-biblioteka.ucoz.ru/Files/Marafon/Stihi.jpg" TargetMode="External"/><Relationship Id="rId5" Type="http://schemas.openxmlformats.org/officeDocument/2006/relationships/hyperlink" Target="http://www.vitruk.com/userfiles/images/Esenin-2-(4)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www.stihi.ru/pics/2011/05/14/4507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citatecelebre.eu/imgupl/author/t-600x600/boris-pasternak--73--t-600x600-cc.jpg" TargetMode="External"/><Relationship Id="rId7" Type="http://schemas.openxmlformats.org/officeDocument/2006/relationships/hyperlink" Target="http://www.stihi.ru/pics/2010/11/27/3652.jpg" TargetMode="External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hyperlink" Target="http://izum.ua/Data/PrImg/228854/258436_sml300.jpg" TargetMode="External"/><Relationship Id="rId5" Type="http://schemas.openxmlformats.org/officeDocument/2006/relationships/hyperlink" Target="http://www.ekatorg.ru/images/prod/629.jpg.jpg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http://www.booqs.ru/products_pictures/97474_big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upload.wikimedia.org/wikipedia/commons/7/7c/AChekhov89.jpg" TargetMode="External"/><Relationship Id="rId7" Type="http://schemas.openxmlformats.org/officeDocument/2006/relationships/hyperlink" Target="http://900igr.net/datai/literatura/Bunin-rasskazy/0023-019-Bunin-Tjomnye-allei.jpg" TargetMode="External"/><Relationship Id="rId12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openxmlformats.org/officeDocument/2006/relationships/hyperlink" Target="http://rusk.ru/images/2006/3126.jpg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//upload.wikimedia.org/wikipedia/commons/4/40/%D0%9F%D0%BE%D0%B4%D0%BF%D0%B8%D1%81%D1%8C_%D0%90%D0%BD%D1%82%D0%BE%D0%BD_%D0%A7%D0%B5%D1%85%D0%BE%D0%B2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hyperlink" Target="http://www.ruslania.com/pictures/big/9785699397716.jpg" TargetMode="External"/><Relationship Id="rId18" Type="http://schemas.openxmlformats.org/officeDocument/2006/relationships/image" Target="../media/image32.jpeg"/><Relationship Id="rId3" Type="http://schemas.openxmlformats.org/officeDocument/2006/relationships/hyperlink" Target="http://img15.nnm.ru/b/f/3/2/d/d3b6515a7ba5a298aa405ba2c73.jpg" TargetMode="External"/><Relationship Id="rId7" Type="http://schemas.openxmlformats.org/officeDocument/2006/relationships/hyperlink" Target="http://www.zlatoriza.ru/uploads/items/big/01-3391.jpg" TargetMode="External"/><Relationship Id="rId12" Type="http://schemas.openxmlformats.org/officeDocument/2006/relationships/image" Target="../media/image29.jpeg"/><Relationship Id="rId17" Type="http://schemas.openxmlformats.org/officeDocument/2006/relationships/hyperlink" Target="http://i036.radikal.ru/0806/d2/efd496659cfc.jpg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hyperlink" Target="http://www.booqs.ru/products_pictures/76996_big.jpg" TargetMode="External"/><Relationship Id="rId5" Type="http://schemas.openxmlformats.org/officeDocument/2006/relationships/hyperlink" Target="http://www.greenmama.ru/dn_images/01/59/48/37/1231706145prishvin.jpg" TargetMode="External"/><Relationship Id="rId15" Type="http://schemas.openxmlformats.org/officeDocument/2006/relationships/hyperlink" Target="http://my-shop.ru/_files/product/3/33/324241.jpg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hyperlink" Target="http://www.knigisosklada.ru/images/books/2958/big/2958710.jpg" TargetMode="External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kino.itop.net/content/files/images/2011/5/2011-5-18-12-53-20-663-Aleksei-Tolstoy-2.jpg" TargetMode="External"/><Relationship Id="rId7" Type="http://schemas.openxmlformats.org/officeDocument/2006/relationships/hyperlink" Target="http://old.prodalit.ru/images/315000/31462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hyperlink" Target="http://s006.radikal.ru/i214/1009/e1/e2f9bbeae3bc.jpg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3.jpeg"/><Relationship Id="rId9" Type="http://schemas.openxmlformats.org/officeDocument/2006/relationships/hyperlink" Target="http://www.rus-lib.com/i/b/942/104942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slania.com/pictures/big/9785170580064.jpg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ooqs.ru/products_pictures/67877_big.jpg" TargetMode="External"/><Relationship Id="rId11" Type="http://schemas.openxmlformats.org/officeDocument/2006/relationships/image" Target="../media/image41.jpeg"/><Relationship Id="rId5" Type="http://schemas.openxmlformats.org/officeDocument/2006/relationships/image" Target="../media/image38.jpeg"/><Relationship Id="rId10" Type="http://schemas.openxmlformats.org/officeDocument/2006/relationships/hyperlink" Target="http://www.bao-book.com/assets/images/1013.jpg" TargetMode="External"/><Relationship Id="rId4" Type="http://schemas.openxmlformats.org/officeDocument/2006/relationships/hyperlink" Target="http://kp.ru/f/4/image/29/62/56229.jpg" TargetMode="External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www.elporvenir.com.mx/upload/foto/29/7/6/Bunin.jpg" TargetMode="External"/><Relationship Id="rId7" Type="http://schemas.openxmlformats.org/officeDocument/2006/relationships/hyperlink" Target="http://www.kmrz.ru/catimg/71/7110.jpg" TargetMode="External"/><Relationship Id="rId12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hyperlink" Target="http://larson86.narod.ru/knigi/476.JPG" TargetMode="External"/><Relationship Id="rId5" Type="http://schemas.openxmlformats.org/officeDocument/2006/relationships/hyperlink" Target="http://br00.narod.ru/00558.jpg" TargetMode="External"/><Relationship Id="rId10" Type="http://schemas.openxmlformats.org/officeDocument/2006/relationships/image" Target="../media/image45.jpeg"/><Relationship Id="rId4" Type="http://schemas.openxmlformats.org/officeDocument/2006/relationships/image" Target="../media/image42.jpeg"/><Relationship Id="rId9" Type="http://schemas.openxmlformats.org/officeDocument/2006/relationships/hyperlink" Target="http://s.imhonet.ru/element/large/86/17/8617de0db2347d5fb2fc751abe5d5ff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848600" cy="29146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Фотографии поэтов и писателей для уроков литературного чтения по образовательной системе «Школа 2100»</a:t>
            </a:r>
            <a:r>
              <a:rPr lang="ru-RU" sz="4000" b="1" dirty="0" smtClean="0">
                <a:solidFill>
                  <a:srgbClr val="984807"/>
                </a:solidFill>
              </a:rPr>
              <a:t/>
            </a:r>
            <a:br>
              <a:rPr lang="ru-RU" sz="4000" b="1" dirty="0" smtClean="0">
                <a:solidFill>
                  <a:srgbClr val="984807"/>
                </a:solidFill>
              </a:rPr>
            </a:br>
            <a:r>
              <a:rPr lang="ru-RU" sz="4000" b="1" dirty="0" smtClean="0">
                <a:solidFill>
                  <a:srgbClr val="984807"/>
                </a:solidFill>
              </a:rPr>
              <a:t> 3 класс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49156" name="Rectangle 4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6400800" cy="1752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ru-RU" sz="2800" b="1" smtClean="0">
                <a:solidFill>
                  <a:schemeClr val="tx1"/>
                </a:solidFill>
              </a:rPr>
              <a:t>Дорофеева Галина Анатольевна</a:t>
            </a: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учитель начальных классов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ГБОУ СОШ № 511 г.Санкт-Петербург</a:t>
            </a:r>
          </a:p>
          <a:p>
            <a:endParaRPr lang="ru-RU" sz="280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228600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Часть 2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83" name="Прямоугольник 1"/>
          <p:cNvSpPr>
            <a:spLocks noChangeArrowheads="1"/>
          </p:cNvSpPr>
          <p:nvPr/>
        </p:nvSpPr>
        <p:spPr bwMode="auto">
          <a:xfrm>
            <a:off x="2895600" y="228600"/>
            <a:ext cx="594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  <a:latin typeface="Times New Roman" pitchFamily="18" charset="0"/>
              </a:rPr>
              <a:t>Виталий</a:t>
            </a:r>
            <a:r>
              <a:rPr lang="ru-RU" sz="40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4000" b="1">
                <a:solidFill>
                  <a:schemeClr val="tx2"/>
                </a:solidFill>
                <a:latin typeface="Times New Roman" pitchFamily="18" charset="0"/>
              </a:rPr>
              <a:t>Валентинович</a:t>
            </a:r>
          </a:p>
          <a:p>
            <a:pPr algn="ctr"/>
            <a:r>
              <a:rPr lang="ru-RU" sz="4000" b="1">
                <a:solidFill>
                  <a:schemeClr val="tx2"/>
                </a:solidFill>
                <a:latin typeface="Times New Roman" pitchFamily="18" charset="0"/>
              </a:rPr>
              <a:t>Бианки</a:t>
            </a:r>
            <a:r>
              <a:rPr lang="ru-RU" sz="40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(1894-1959) </a:t>
            </a:r>
          </a:p>
        </p:txBody>
      </p:sp>
      <p:pic>
        <p:nvPicPr>
          <p:cNvPr id="71684" name="Picture 9" descr="Картинка 5 из 286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24939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6" descr="Картинка 18 из 286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7843" t="3999" r="5882" b="3999"/>
          <a:stretch>
            <a:fillRect/>
          </a:stretch>
        </p:blipFill>
        <p:spPr bwMode="auto">
          <a:xfrm>
            <a:off x="304800" y="4419600"/>
            <a:ext cx="15859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11" descr="Картинка 17 из 286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4191000"/>
            <a:ext cx="24384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2" descr="Картинка 9 из 2865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1828800"/>
            <a:ext cx="15240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15" descr="Картинка 12 из 2865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0" y="2514600"/>
            <a:ext cx="14128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13" descr="Картинка 7 из 2865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67600" y="1752600"/>
            <a:ext cx="1412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4" descr="Картинка 15 из 2865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76800" y="4572000"/>
            <a:ext cx="15240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28600" y="304800"/>
            <a:ext cx="8763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Источники:</a:t>
            </a:r>
          </a:p>
          <a:p>
            <a:r>
              <a:rPr lang="ru-RU" b="1" i="1"/>
              <a:t> Программа «Чтение и начальное литературное образование» </a:t>
            </a:r>
            <a:r>
              <a:rPr lang="ru-RU" i="1"/>
              <a:t>Р.Н. Бунеев, Е.В. Бунеева – М.: Баласс, 2009.</a:t>
            </a:r>
            <a:endParaRPr lang="ru-RU"/>
          </a:p>
          <a:p>
            <a:r>
              <a:rPr lang="ru-RU" b="1" i="1"/>
              <a:t> Учебник </a:t>
            </a:r>
            <a:r>
              <a:rPr lang="ru-RU" i="1"/>
              <a:t>Бунеев Р.Н., Бунеева Е.В.</a:t>
            </a:r>
            <a:r>
              <a:rPr lang="ru-RU" b="1" i="1"/>
              <a:t> </a:t>
            </a:r>
            <a:r>
              <a:rPr lang="ru-RU" i="1"/>
              <a:t>Литературное чтение. 3-й класс. «В одном счастливом детстве». В 2-х ч. Ч.1. Ч.2.</a:t>
            </a:r>
            <a:r>
              <a:rPr lang="ru-RU" b="1" i="1"/>
              <a:t> </a:t>
            </a:r>
            <a:r>
              <a:rPr lang="ru-RU" i="1"/>
              <a:t>– М.: Баласс, 2009.</a:t>
            </a:r>
          </a:p>
          <a:p>
            <a:r>
              <a:rPr lang="ru-RU" i="1"/>
              <a:t> Бунеева Е.В., Чиндилова О.В., Яковлева М.А. Уроки литературного чтения в 3-м классе. Методические рекомендации для учителя. – М.: Баласс, 2010.</a:t>
            </a:r>
          </a:p>
          <a:p>
            <a:r>
              <a:rPr lang="ru-RU"/>
              <a:t>Биографии писателей и поэтов</a:t>
            </a:r>
          </a:p>
          <a:p>
            <a:r>
              <a:rPr lang="ru-RU"/>
              <a:t>     </a:t>
            </a:r>
            <a:r>
              <a:rPr lang="en-US">
                <a:hlinkClick r:id="rId3"/>
              </a:rPr>
              <a:t>http://ru.wikipedia.org/</a:t>
            </a:r>
            <a:r>
              <a:rPr lang="ru-RU"/>
              <a:t> </a:t>
            </a:r>
          </a:p>
          <a:p>
            <a:r>
              <a:rPr lang="ru-RU"/>
              <a:t> Фотографии </a:t>
            </a:r>
          </a:p>
          <a:p>
            <a:r>
              <a:rPr lang="en-US">
                <a:hlinkClick r:id="rId4"/>
              </a:rPr>
              <a:t>http://skolakras.narod.ru/portret/images/KGPaustovskij1_jpg.jpg</a:t>
            </a:r>
            <a:endParaRPr lang="ru-RU"/>
          </a:p>
          <a:p>
            <a:r>
              <a:rPr lang="en-US">
                <a:hlinkClick r:id="rId5"/>
              </a:rPr>
              <a:t>http://upload.wikimedia.org/wikipedia/ru/f/f5/Genrikh_Sapgir_by_Dmitri_Savitski.jpg</a:t>
            </a:r>
            <a:endParaRPr lang="ru-RU"/>
          </a:p>
          <a:p>
            <a:r>
              <a:rPr lang="en-US">
                <a:hlinkClick r:id="rId6"/>
              </a:rPr>
              <a:t>http://images.yandex.ru/yandsearch?ed=1&amp;text=%D0%B2%D1%80%D0%B5%D0%B4%D0%BD%D1%8B%D0%B9%20%D0%BA%D0%BE%D1%82&amp;p=33&amp;img_url=img.labirint.ru%2Fimages%2Fcomments_pic%2F0801%2F01labqs5t1230561221.jpg&amp;rpt=simage</a:t>
            </a:r>
            <a:endParaRPr lang="ru-RU"/>
          </a:p>
          <a:p>
            <a:r>
              <a:rPr lang="en-US">
                <a:hlinkClick r:id="rId7"/>
              </a:rPr>
              <a:t>http://images.yandex.ru/yandsearch?ed=1&amp;text=%D0%B2%D1%80%D0%B5%D0%B4%D0%BD%D1%8B%D0%B9%20%D0%BA%D0%BE%D1%82&amp;p=15&amp;img_url=www.chtivo.ru%2Fgetpic3d%2F16775388%2F350%2F392848.jpg&amp;rpt=simage</a:t>
            </a:r>
            <a:endParaRPr lang="ru-RU"/>
          </a:p>
          <a:p>
            <a:r>
              <a:rPr lang="en-US">
                <a:hlinkClick r:id="rId8"/>
              </a:rPr>
              <a:t>http://images.yandex.ru/yandsearch?text=%D0%A4.%D0%98%20%D0%A2%D0%AE%D0%A2%D0%A7%D0%95%D0%92&amp;stype=image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3491" name="Picture 4" descr="Картинка 32 из 265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3286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3505200" y="228600"/>
            <a:ext cx="548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Константи́н Гео́ргиевич</a:t>
            </a:r>
            <a:br>
              <a:rPr lang="ru-RU" sz="4000" b="1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Паусто́вский</a:t>
            </a:r>
            <a:r>
              <a:rPr lang="ru-RU" sz="4000">
                <a:solidFill>
                  <a:schemeClr val="tx2"/>
                </a:solidFill>
                <a:latin typeface="Calibri" pitchFamily="34" charset="0"/>
              </a:rPr>
              <a:t> </a:t>
            </a:r>
            <a:br>
              <a:rPr lang="ru-RU" sz="4000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(1892 – 1968)</a:t>
            </a:r>
          </a:p>
        </p:txBody>
      </p:sp>
      <p:pic>
        <p:nvPicPr>
          <p:cNvPr id="63493" name="Picture 12" descr="Картинка 39 из 265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495800"/>
            <a:ext cx="12192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16" descr="Картинка 53 из 265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4724400"/>
            <a:ext cx="12271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14" descr="Картинка 46 из 2655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4267200"/>
            <a:ext cx="11366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10" descr="Картинка 34 из 2655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33800" y="4876800"/>
            <a:ext cx="14478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6" descr="Картинка 15 из 2655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05400" y="4343400"/>
            <a:ext cx="1447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2" descr="Файл:Paustovsky.jp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76800" y="2133600"/>
            <a:ext cx="29448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381000" y="381000"/>
            <a:ext cx="601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Calibri" pitchFamily="34" charset="0"/>
              </a:rPr>
              <a:t>Сергей Александрович </a:t>
            </a:r>
            <a:br>
              <a:rPr lang="ru-RU" sz="4400" b="1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4400" b="1">
                <a:solidFill>
                  <a:schemeClr val="tx2"/>
                </a:solidFill>
                <a:latin typeface="Calibri" pitchFamily="34" charset="0"/>
              </a:rPr>
              <a:t>Есенин</a:t>
            </a:r>
            <a:r>
              <a:rPr lang="ru-RU" sz="440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ru-RU" sz="4400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(1895 - 1925)</a:t>
            </a:r>
          </a:p>
        </p:txBody>
      </p:sp>
      <p:pic>
        <p:nvPicPr>
          <p:cNvPr id="64516" name="Picture 4" descr="Картинка 71 из 2859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514600"/>
            <a:ext cx="25146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12" descr="Картинка 33 из 311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590800"/>
            <a:ext cx="13144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Картинка 71 из 2859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800600"/>
            <a:ext cx="1319213" cy="17129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4519" name="Picture 2" descr="Картинка 21 из 28559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05600" y="228600"/>
            <a:ext cx="2111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16" descr="Картинка 119 из 3113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00600" y="3886200"/>
            <a:ext cx="13716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81000" y="609600"/>
            <a:ext cx="6019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Борис Леонидович </a:t>
            </a:r>
          </a:p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Пастернак</a:t>
            </a:r>
            <a:r>
              <a:rPr lang="ru-RU" sz="44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44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b="1">
                <a:latin typeface="Calibri" pitchFamily="34" charset="0"/>
              </a:rPr>
              <a:t>(1890 - 1960)</a:t>
            </a:r>
          </a:p>
        </p:txBody>
      </p:sp>
      <p:pic>
        <p:nvPicPr>
          <p:cNvPr id="65540" name="Picture 10" descr="Картинка 67 из 873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28600"/>
            <a:ext cx="24336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6" descr="Картинка 59 из 873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2590800"/>
            <a:ext cx="17446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4" descr="http://www.stihi.ru/pics/2010/11/27/3652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4267200"/>
            <a:ext cx="1476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8" descr="Картинка 72 из 8736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2438400"/>
            <a:ext cx="14509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2" descr="Картинка 44 из 8736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00600" y="4419600"/>
            <a:ext cx="1393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3" name="Заголовок 2"/>
          <p:cNvSpPr>
            <a:spLocks/>
          </p:cNvSpPr>
          <p:nvPr/>
        </p:nvSpPr>
        <p:spPr bwMode="auto">
          <a:xfrm>
            <a:off x="2743200" y="274638"/>
            <a:ext cx="59436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Антон Павлович Чехов</a:t>
            </a:r>
            <a:r>
              <a:rPr lang="ru-RU" sz="4400">
                <a:latin typeface="Calibri" pitchFamily="34" charset="0"/>
              </a:rPr>
              <a:t/>
            </a:r>
            <a:br>
              <a:rPr lang="ru-RU" sz="4400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(1860 - 1904)</a:t>
            </a:r>
          </a:p>
        </p:txBody>
      </p:sp>
      <p:pic>
        <p:nvPicPr>
          <p:cNvPr id="66564" name="Picture 4" descr="Картинка 39 из 2416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23828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2" descr="Картинка 4 из 2416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048000"/>
            <a:ext cx="2586038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8" descr="Картинка 4 из 758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191000"/>
            <a:ext cx="13604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6" descr="Файл:Подпись Антон Чехов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95600" y="1752600"/>
            <a:ext cx="1447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048000"/>
            <a:ext cx="13350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09800" y="3886200"/>
            <a:ext cx="13795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7587" name="Picture 10" descr="Картинка 12 из 230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2733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3429000" y="0"/>
            <a:ext cx="5257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Михаи́л Миха́йлович </a:t>
            </a:r>
            <a:br>
              <a:rPr lang="ru-RU" sz="44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При́швин</a:t>
            </a:r>
            <a:r>
              <a:rPr lang="ru-RU" sz="44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44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(1873 - 1954)</a:t>
            </a:r>
          </a:p>
        </p:txBody>
      </p:sp>
      <p:pic>
        <p:nvPicPr>
          <p:cNvPr id="67589" name="Picture 4" descr="Картинка 1 из 230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9525" y="3352800"/>
            <a:ext cx="25368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12" descr="Картинка 31 из 230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1600200"/>
            <a:ext cx="120332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14" descr="Картинка 65 из 230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3800" y="4038600"/>
            <a:ext cx="1165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16" descr="Картинка 80 из 2302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29200" y="4724400"/>
            <a:ext cx="119062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8" descr="http://www.ruslania.com/pictures/big/978569939771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05400" y="2667000"/>
            <a:ext cx="11334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6" descr="Картинка 10 из 2302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20000" y="1295400"/>
            <a:ext cx="1314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2" descr="Картинка 1 из 7385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4648200"/>
            <a:ext cx="29718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3352800" y="228600"/>
            <a:ext cx="55626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chemeClr val="tx2"/>
                </a:solidFill>
                <a:latin typeface="Times New Roman" pitchFamily="18" charset="0"/>
              </a:rPr>
              <a:t>Алексе́й Никола́евич </a:t>
            </a:r>
            <a:br>
              <a:rPr lang="ru-RU" sz="40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4000" b="1">
                <a:solidFill>
                  <a:schemeClr val="tx2"/>
                </a:solidFill>
                <a:latin typeface="Times New Roman" pitchFamily="18" charset="0"/>
              </a:rPr>
              <a:t>Толсто́й</a:t>
            </a:r>
            <a:r>
              <a:rPr lang="ru-RU" sz="4000">
                <a:solidFill>
                  <a:schemeClr val="tx2"/>
                </a:solidFill>
                <a:latin typeface="Times New Roman" pitchFamily="18" charset="0"/>
              </a:rPr>
              <a:t> </a:t>
            </a:r>
            <a:br>
              <a:rPr lang="ru-RU" sz="40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(1883 - 1945)</a:t>
            </a:r>
          </a:p>
        </p:txBody>
      </p:sp>
      <p:pic>
        <p:nvPicPr>
          <p:cNvPr id="68612" name="Picture 12" descr="Картинка 23 из 1190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33115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6" descr="Картинка 84 из 1190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048000"/>
            <a:ext cx="19304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8" descr="Картинка 110 из 1190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b="9825"/>
          <a:stretch>
            <a:fillRect/>
          </a:stretch>
        </p:blipFill>
        <p:spPr bwMode="auto">
          <a:xfrm>
            <a:off x="7239000" y="1295400"/>
            <a:ext cx="1763713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2" descr="Картинка 71 из 1190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71800" y="4191000"/>
            <a:ext cx="1901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635" name="Заголовок 1"/>
          <p:cNvSpPr>
            <a:spLocks/>
          </p:cNvSpPr>
          <p:nvPr/>
        </p:nvSpPr>
        <p:spPr bwMode="auto">
          <a:xfrm>
            <a:off x="2286000" y="304800"/>
            <a:ext cx="4572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Иван Сергеевич </a:t>
            </a:r>
            <a:br>
              <a:rPr lang="ru-RU" sz="44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Тургенев</a:t>
            </a:r>
            <a:r>
              <a:rPr lang="ru-RU" sz="44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44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(1818 - 1883)</a:t>
            </a:r>
          </a:p>
        </p:txBody>
      </p:sp>
      <p:pic>
        <p:nvPicPr>
          <p:cNvPr id="69636" name="Picture 4" descr="http://im3-tub-ru.yandex.net/i?id=79277992-0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1752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2" descr="Картинка 18 из 662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228600"/>
            <a:ext cx="21621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10" descr="Картинка 17 из 662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3505200"/>
            <a:ext cx="16922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8" descr="Картинка 14 из 662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2743200"/>
            <a:ext cx="191928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6" descr="Картинка 10 из 6623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62600" y="3581400"/>
            <a:ext cx="16303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0659" name="Прямоугольник 3"/>
          <p:cNvSpPr>
            <a:spLocks noChangeArrowheads="1"/>
          </p:cNvSpPr>
          <p:nvPr/>
        </p:nvSpPr>
        <p:spPr bwMode="auto">
          <a:xfrm>
            <a:off x="2667000" y="228600"/>
            <a:ext cx="42672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Иван Алексеевич </a:t>
            </a:r>
            <a:br>
              <a:rPr lang="ru-RU" sz="44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Бунин</a:t>
            </a:r>
            <a:r>
              <a:rPr lang="ru-RU" sz="44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44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b="1">
                <a:latin typeface="Calibri" pitchFamily="34" charset="0"/>
              </a:rPr>
              <a:t>(1870 - 1953)</a:t>
            </a:r>
          </a:p>
        </p:txBody>
      </p:sp>
      <p:pic>
        <p:nvPicPr>
          <p:cNvPr id="70660" name="Picture 4" descr="Картинка 6 из 734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1911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2" descr="Картинка 17 из 734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9998" r="10014"/>
          <a:stretch>
            <a:fillRect/>
          </a:stretch>
        </p:blipFill>
        <p:spPr bwMode="auto">
          <a:xfrm>
            <a:off x="7010400" y="228600"/>
            <a:ext cx="182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12" descr="Картинка 28 из 731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3352800"/>
            <a:ext cx="16875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8" descr="Картинка 14 из 731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3810000"/>
            <a:ext cx="173513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6" descr="Картинка 18 из 7311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00600" y="3200400"/>
            <a:ext cx="15001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167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Фотографии поэтов и писателей для уроков литературного чтения по образовательной системе «Школа 2100»  3 класс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Фотографии поэтов и писателей для уроков литературного чтения по образовательной системе «Школа 2100»  3 класс  </dc:title>
  <dc:creator>Арт</dc:creator>
  <cp:lastModifiedBy>Арт</cp:lastModifiedBy>
  <cp:revision>2</cp:revision>
  <dcterms:created xsi:type="dcterms:W3CDTF">2014-04-27T19:38:39Z</dcterms:created>
  <dcterms:modified xsi:type="dcterms:W3CDTF">2014-04-27T19:44:10Z</dcterms:modified>
</cp:coreProperties>
</file>