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8.xml"/><Relationship Id="rId1" Type="http://schemas.openxmlformats.org/officeDocument/2006/relationships/slide" Target="../slides/slide4.xml"/><Relationship Id="rId4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2EEB1-0628-4AAB-A934-3873643089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022C1-2D46-4D19-8BE8-97036484C96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Биография писателя</a:t>
          </a:r>
          <a:endParaRPr lang="ru-RU" dirty="0"/>
        </a:p>
      </dgm:t>
    </dgm:pt>
    <dgm:pt modelId="{20F0821C-16C7-4312-B904-75A3106B35A4}" type="parTrans" cxnId="{554C0180-CAEE-49D2-8490-DD39841BD5D8}">
      <dgm:prSet/>
      <dgm:spPr/>
      <dgm:t>
        <a:bodyPr/>
        <a:lstStyle/>
        <a:p>
          <a:endParaRPr lang="ru-RU"/>
        </a:p>
      </dgm:t>
    </dgm:pt>
    <dgm:pt modelId="{B215156F-5043-4A91-A906-8E5DFE793853}" type="sibTrans" cxnId="{554C0180-CAEE-49D2-8490-DD39841BD5D8}">
      <dgm:prSet/>
      <dgm:spPr/>
      <dgm:t>
        <a:bodyPr/>
        <a:lstStyle/>
        <a:p>
          <a:endParaRPr lang="ru-RU"/>
        </a:p>
      </dgm:t>
    </dgm:pt>
    <dgm:pt modelId="{9E93D09A-FE02-4FF1-A608-B3FFE9D6F0A4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hlinkClick xmlns:r="http://schemas.openxmlformats.org/officeDocument/2006/relationships" r:id="rId2" action="ppaction://hlinksldjump"/>
            </a:rPr>
            <a:t>Село Генеральское</a:t>
          </a:r>
          <a:endParaRPr lang="ru-RU" dirty="0"/>
        </a:p>
      </dgm:t>
    </dgm:pt>
    <dgm:pt modelId="{4C7BA80A-5B74-40AE-AE54-B8685D0B8486}" type="parTrans" cxnId="{3F219A90-492B-4431-A2A0-396C97EC5787}">
      <dgm:prSet/>
      <dgm:spPr/>
      <dgm:t>
        <a:bodyPr/>
        <a:lstStyle/>
        <a:p>
          <a:endParaRPr lang="ru-RU"/>
        </a:p>
      </dgm:t>
    </dgm:pt>
    <dgm:pt modelId="{EAF64947-02F0-434E-8450-1D939D1410DA}" type="sibTrans" cxnId="{3F219A90-492B-4431-A2A0-396C97EC5787}">
      <dgm:prSet/>
      <dgm:spPr/>
      <dgm:t>
        <a:bodyPr/>
        <a:lstStyle/>
        <a:p>
          <a:endParaRPr lang="ru-RU"/>
        </a:p>
      </dgm:t>
    </dgm:pt>
    <dgm:pt modelId="{A97B8B6F-0D75-4C03-A2F6-2F2E514D145F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Сказки бабы Груши</a:t>
          </a:r>
          <a:endParaRPr lang="ru-RU" dirty="0"/>
        </a:p>
      </dgm:t>
    </dgm:pt>
    <dgm:pt modelId="{EFCE1788-F3C1-42B5-83B9-3B51E9CA5A2E}" type="parTrans" cxnId="{5742E874-60E6-4E1F-A8D9-BFF586CA4968}">
      <dgm:prSet/>
      <dgm:spPr/>
      <dgm:t>
        <a:bodyPr/>
        <a:lstStyle/>
        <a:p>
          <a:endParaRPr lang="ru-RU"/>
        </a:p>
      </dgm:t>
    </dgm:pt>
    <dgm:pt modelId="{BF1F33BC-5ED2-4413-ACAD-51A173756FE5}" type="sibTrans" cxnId="{5742E874-60E6-4E1F-A8D9-BFF586CA4968}">
      <dgm:prSet/>
      <dgm:spPr/>
      <dgm:t>
        <a:bodyPr/>
        <a:lstStyle/>
        <a:p>
          <a:endParaRPr lang="ru-RU"/>
        </a:p>
      </dgm:t>
    </dgm:pt>
    <dgm:pt modelId="{97EDD2E0-13E5-47CE-AA2F-7B3943E50840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Книги Ю.И.Харламова</a:t>
          </a:r>
          <a:endParaRPr lang="ru-RU" dirty="0"/>
        </a:p>
      </dgm:t>
    </dgm:pt>
    <dgm:pt modelId="{71D50595-E30B-48C8-903F-53D287E1CEC9}" type="parTrans" cxnId="{D6C54906-3ED8-445C-B55D-A3556EB8C0DE}">
      <dgm:prSet/>
      <dgm:spPr/>
      <dgm:t>
        <a:bodyPr/>
        <a:lstStyle/>
        <a:p>
          <a:endParaRPr lang="ru-RU"/>
        </a:p>
      </dgm:t>
    </dgm:pt>
    <dgm:pt modelId="{9BA4AD2C-ABC5-4605-9AD0-C438CD1EAF13}" type="sibTrans" cxnId="{D6C54906-3ED8-445C-B55D-A3556EB8C0DE}">
      <dgm:prSet/>
      <dgm:spPr/>
      <dgm:t>
        <a:bodyPr/>
        <a:lstStyle/>
        <a:p>
          <a:endParaRPr lang="ru-RU"/>
        </a:p>
      </dgm:t>
    </dgm:pt>
    <dgm:pt modelId="{39CBD7E4-DF32-442C-8265-1ABF2ABF1233}" type="pres">
      <dgm:prSet presAssocID="{EDA2EEB1-0628-4AAB-A934-3873643089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47EA6-3572-4574-B30B-8EA506C4910E}" type="pres">
      <dgm:prSet presAssocID="{692022C1-2D46-4D19-8BE8-97036484C96E}" presName="parentLin" presStyleCnt="0"/>
      <dgm:spPr/>
    </dgm:pt>
    <dgm:pt modelId="{47E7791A-CF41-40F1-8EC3-4FFE0E9D49D1}" type="pres">
      <dgm:prSet presAssocID="{692022C1-2D46-4D19-8BE8-97036484C9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2B344EF-573E-498B-9C1E-3C6A347BC98E}" type="pres">
      <dgm:prSet presAssocID="{692022C1-2D46-4D19-8BE8-97036484C96E}" presName="parentText" presStyleLbl="node1" presStyleIdx="0" presStyleCnt="4" custLinFactNeighborX="-25307" custLinFactNeighborY="-8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7A43-6E36-44EC-9864-575930EEBC68}" type="pres">
      <dgm:prSet presAssocID="{692022C1-2D46-4D19-8BE8-97036484C96E}" presName="negativeSpace" presStyleCnt="0"/>
      <dgm:spPr/>
    </dgm:pt>
    <dgm:pt modelId="{D00E8B3A-9500-4104-851A-3F831334E06A}" type="pres">
      <dgm:prSet presAssocID="{692022C1-2D46-4D19-8BE8-97036484C96E}" presName="childText" presStyleLbl="conFgAcc1" presStyleIdx="0" presStyleCnt="4">
        <dgm:presLayoutVars>
          <dgm:bulletEnabled val="1"/>
        </dgm:presLayoutVars>
      </dgm:prSet>
      <dgm:spPr/>
    </dgm:pt>
    <dgm:pt modelId="{0911FF9A-1E22-41F5-8DD3-674D463171E1}" type="pres">
      <dgm:prSet presAssocID="{B215156F-5043-4A91-A906-8E5DFE793853}" presName="spaceBetweenRectangles" presStyleCnt="0"/>
      <dgm:spPr/>
    </dgm:pt>
    <dgm:pt modelId="{C71D484B-04DF-45AB-9076-054285BA6349}" type="pres">
      <dgm:prSet presAssocID="{A97B8B6F-0D75-4C03-A2F6-2F2E514D145F}" presName="parentLin" presStyleCnt="0"/>
      <dgm:spPr/>
    </dgm:pt>
    <dgm:pt modelId="{A9209D57-6A02-4DC6-89E2-00865542D93D}" type="pres">
      <dgm:prSet presAssocID="{A97B8B6F-0D75-4C03-A2F6-2F2E514D145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A04F2D9-E068-420D-AE58-66961E758729}" type="pres">
      <dgm:prSet presAssocID="{A97B8B6F-0D75-4C03-A2F6-2F2E514D14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8ACB0-CE17-468F-A7E3-28107E73A518}" type="pres">
      <dgm:prSet presAssocID="{A97B8B6F-0D75-4C03-A2F6-2F2E514D145F}" presName="negativeSpace" presStyleCnt="0"/>
      <dgm:spPr/>
    </dgm:pt>
    <dgm:pt modelId="{219C3863-3B23-4AE9-917C-3ED6C132C21D}" type="pres">
      <dgm:prSet presAssocID="{A97B8B6F-0D75-4C03-A2F6-2F2E514D145F}" presName="childText" presStyleLbl="conFgAcc1" presStyleIdx="1" presStyleCnt="4">
        <dgm:presLayoutVars>
          <dgm:bulletEnabled val="1"/>
        </dgm:presLayoutVars>
      </dgm:prSet>
      <dgm:spPr/>
    </dgm:pt>
    <dgm:pt modelId="{43F9DC9B-EEE8-4518-BE94-D1E3EBE2F87D}" type="pres">
      <dgm:prSet presAssocID="{BF1F33BC-5ED2-4413-ACAD-51A173756FE5}" presName="spaceBetweenRectangles" presStyleCnt="0"/>
      <dgm:spPr/>
    </dgm:pt>
    <dgm:pt modelId="{F654EAED-4A0F-4B78-B4B1-3F7E86CD2711}" type="pres">
      <dgm:prSet presAssocID="{9E93D09A-FE02-4FF1-A608-B3FFE9D6F0A4}" presName="parentLin" presStyleCnt="0"/>
      <dgm:spPr/>
    </dgm:pt>
    <dgm:pt modelId="{E4B8E64F-FA9E-458C-AC38-EA8E81B2DDB1}" type="pres">
      <dgm:prSet presAssocID="{9E93D09A-FE02-4FF1-A608-B3FFE9D6F0A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C0FE092-5A63-4F2E-A02E-4FBB4E48B0A2}" type="pres">
      <dgm:prSet presAssocID="{9E93D09A-FE02-4FF1-A608-B3FFE9D6F0A4}" presName="parentText" presStyleLbl="node1" presStyleIdx="2" presStyleCnt="4" custLinFactNeighborX="-409" custLinFactNeighborY="8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857F5-EC79-496F-86BB-441396B36DB1}" type="pres">
      <dgm:prSet presAssocID="{9E93D09A-FE02-4FF1-A608-B3FFE9D6F0A4}" presName="negativeSpace" presStyleCnt="0"/>
      <dgm:spPr/>
    </dgm:pt>
    <dgm:pt modelId="{115BD7DC-5538-437D-A3CC-4CEECBF232A9}" type="pres">
      <dgm:prSet presAssocID="{9E93D09A-FE02-4FF1-A608-B3FFE9D6F0A4}" presName="childText" presStyleLbl="conFgAcc1" presStyleIdx="2" presStyleCnt="4">
        <dgm:presLayoutVars>
          <dgm:bulletEnabled val="1"/>
        </dgm:presLayoutVars>
      </dgm:prSet>
      <dgm:spPr/>
    </dgm:pt>
    <dgm:pt modelId="{AF1216B9-0626-452C-9AF5-64EEBFB41649}" type="pres">
      <dgm:prSet presAssocID="{EAF64947-02F0-434E-8450-1D939D1410DA}" presName="spaceBetweenRectangles" presStyleCnt="0"/>
      <dgm:spPr/>
    </dgm:pt>
    <dgm:pt modelId="{6280FA60-56F2-42D5-A057-0611EF1ACE9E}" type="pres">
      <dgm:prSet presAssocID="{97EDD2E0-13E5-47CE-AA2F-7B3943E50840}" presName="parentLin" presStyleCnt="0"/>
      <dgm:spPr/>
    </dgm:pt>
    <dgm:pt modelId="{3C3A51A2-F0AB-4619-AA2D-1A9277FA1F8A}" type="pres">
      <dgm:prSet presAssocID="{97EDD2E0-13E5-47CE-AA2F-7B3943E5084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CBB44B0-6FE4-420E-80B3-DC769CF65DC9}" type="pres">
      <dgm:prSet presAssocID="{97EDD2E0-13E5-47CE-AA2F-7B3943E508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2965E-D8A0-4A9C-B303-634133EC3B69}" type="pres">
      <dgm:prSet presAssocID="{97EDD2E0-13E5-47CE-AA2F-7B3943E50840}" presName="negativeSpace" presStyleCnt="0"/>
      <dgm:spPr/>
    </dgm:pt>
    <dgm:pt modelId="{EEDD7CE9-9ACE-4688-8674-47F58B291367}" type="pres">
      <dgm:prSet presAssocID="{97EDD2E0-13E5-47CE-AA2F-7B3943E508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742E874-60E6-4E1F-A8D9-BFF586CA4968}" srcId="{EDA2EEB1-0628-4AAB-A934-3873643089EB}" destId="{A97B8B6F-0D75-4C03-A2F6-2F2E514D145F}" srcOrd="1" destOrd="0" parTransId="{EFCE1788-F3C1-42B5-83B9-3B51E9CA5A2E}" sibTransId="{BF1F33BC-5ED2-4413-ACAD-51A173756FE5}"/>
    <dgm:cxn modelId="{A9A38F69-0418-43EC-87F9-89D2868A97AB}" type="presOf" srcId="{97EDD2E0-13E5-47CE-AA2F-7B3943E50840}" destId="{3C3A51A2-F0AB-4619-AA2D-1A9277FA1F8A}" srcOrd="0" destOrd="0" presId="urn:microsoft.com/office/officeart/2005/8/layout/list1"/>
    <dgm:cxn modelId="{772D9885-D20B-4E9F-9818-5DDBF9308B36}" type="presOf" srcId="{97EDD2E0-13E5-47CE-AA2F-7B3943E50840}" destId="{ECBB44B0-6FE4-420E-80B3-DC769CF65DC9}" srcOrd="1" destOrd="0" presId="urn:microsoft.com/office/officeart/2005/8/layout/list1"/>
    <dgm:cxn modelId="{554C0180-CAEE-49D2-8490-DD39841BD5D8}" srcId="{EDA2EEB1-0628-4AAB-A934-3873643089EB}" destId="{692022C1-2D46-4D19-8BE8-97036484C96E}" srcOrd="0" destOrd="0" parTransId="{20F0821C-16C7-4312-B904-75A3106B35A4}" sibTransId="{B215156F-5043-4A91-A906-8E5DFE793853}"/>
    <dgm:cxn modelId="{3F219A90-492B-4431-A2A0-396C97EC5787}" srcId="{EDA2EEB1-0628-4AAB-A934-3873643089EB}" destId="{9E93D09A-FE02-4FF1-A608-B3FFE9D6F0A4}" srcOrd="2" destOrd="0" parTransId="{4C7BA80A-5B74-40AE-AE54-B8685D0B8486}" sibTransId="{EAF64947-02F0-434E-8450-1D939D1410DA}"/>
    <dgm:cxn modelId="{6857FF5A-8E2C-4BE8-9193-E2E1800DC44B}" type="presOf" srcId="{9E93D09A-FE02-4FF1-A608-B3FFE9D6F0A4}" destId="{E4B8E64F-FA9E-458C-AC38-EA8E81B2DDB1}" srcOrd="0" destOrd="0" presId="urn:microsoft.com/office/officeart/2005/8/layout/list1"/>
    <dgm:cxn modelId="{A7BF27EB-CD05-4FF7-B094-A17AA55552FC}" type="presOf" srcId="{692022C1-2D46-4D19-8BE8-97036484C96E}" destId="{47E7791A-CF41-40F1-8EC3-4FFE0E9D49D1}" srcOrd="0" destOrd="0" presId="urn:microsoft.com/office/officeart/2005/8/layout/list1"/>
    <dgm:cxn modelId="{D6C54906-3ED8-445C-B55D-A3556EB8C0DE}" srcId="{EDA2EEB1-0628-4AAB-A934-3873643089EB}" destId="{97EDD2E0-13E5-47CE-AA2F-7B3943E50840}" srcOrd="3" destOrd="0" parTransId="{71D50595-E30B-48C8-903F-53D287E1CEC9}" sibTransId="{9BA4AD2C-ABC5-4605-9AD0-C438CD1EAF13}"/>
    <dgm:cxn modelId="{D16012D4-9F72-4892-AD85-9C4ECAAC40C6}" type="presOf" srcId="{692022C1-2D46-4D19-8BE8-97036484C96E}" destId="{02B344EF-573E-498B-9C1E-3C6A347BC98E}" srcOrd="1" destOrd="0" presId="urn:microsoft.com/office/officeart/2005/8/layout/list1"/>
    <dgm:cxn modelId="{E33215F6-2671-40CE-B9F0-A1E477E78CEC}" type="presOf" srcId="{9E93D09A-FE02-4FF1-A608-B3FFE9D6F0A4}" destId="{3C0FE092-5A63-4F2E-A02E-4FBB4E48B0A2}" srcOrd="1" destOrd="0" presId="urn:microsoft.com/office/officeart/2005/8/layout/list1"/>
    <dgm:cxn modelId="{BD960D9B-1E21-4660-A1E2-6314A2BDD909}" type="presOf" srcId="{EDA2EEB1-0628-4AAB-A934-3873643089EB}" destId="{39CBD7E4-DF32-442C-8265-1ABF2ABF1233}" srcOrd="0" destOrd="0" presId="urn:microsoft.com/office/officeart/2005/8/layout/list1"/>
    <dgm:cxn modelId="{BEBFCF59-293F-49B4-A9E3-36CA2BEB02BA}" type="presOf" srcId="{A97B8B6F-0D75-4C03-A2F6-2F2E514D145F}" destId="{A9209D57-6A02-4DC6-89E2-00865542D93D}" srcOrd="0" destOrd="0" presId="urn:microsoft.com/office/officeart/2005/8/layout/list1"/>
    <dgm:cxn modelId="{14620D2A-6596-4397-9E30-56D12C99508C}" type="presOf" srcId="{A97B8B6F-0D75-4C03-A2F6-2F2E514D145F}" destId="{CA04F2D9-E068-420D-AE58-66961E758729}" srcOrd="1" destOrd="0" presId="urn:microsoft.com/office/officeart/2005/8/layout/list1"/>
    <dgm:cxn modelId="{FF64593D-C6A2-4D7D-858A-B7F257522C5E}" type="presParOf" srcId="{39CBD7E4-DF32-442C-8265-1ABF2ABF1233}" destId="{08647EA6-3572-4574-B30B-8EA506C4910E}" srcOrd="0" destOrd="0" presId="urn:microsoft.com/office/officeart/2005/8/layout/list1"/>
    <dgm:cxn modelId="{B2520641-0072-4398-B5C7-7195677AFE70}" type="presParOf" srcId="{08647EA6-3572-4574-B30B-8EA506C4910E}" destId="{47E7791A-CF41-40F1-8EC3-4FFE0E9D49D1}" srcOrd="0" destOrd="0" presId="urn:microsoft.com/office/officeart/2005/8/layout/list1"/>
    <dgm:cxn modelId="{6BB170A4-3CC4-42DC-9184-B07B6C2CD07E}" type="presParOf" srcId="{08647EA6-3572-4574-B30B-8EA506C4910E}" destId="{02B344EF-573E-498B-9C1E-3C6A347BC98E}" srcOrd="1" destOrd="0" presId="urn:microsoft.com/office/officeart/2005/8/layout/list1"/>
    <dgm:cxn modelId="{49DA0C6C-082F-4E7E-8EC7-56A6842A89F0}" type="presParOf" srcId="{39CBD7E4-DF32-442C-8265-1ABF2ABF1233}" destId="{C80F7A43-6E36-44EC-9864-575930EEBC68}" srcOrd="1" destOrd="0" presId="urn:microsoft.com/office/officeart/2005/8/layout/list1"/>
    <dgm:cxn modelId="{CB2D7C50-A37C-4229-8F27-1A7141446007}" type="presParOf" srcId="{39CBD7E4-DF32-442C-8265-1ABF2ABF1233}" destId="{D00E8B3A-9500-4104-851A-3F831334E06A}" srcOrd="2" destOrd="0" presId="urn:microsoft.com/office/officeart/2005/8/layout/list1"/>
    <dgm:cxn modelId="{5F7FE6F1-884B-4C2E-AED5-428B8DC74E64}" type="presParOf" srcId="{39CBD7E4-DF32-442C-8265-1ABF2ABF1233}" destId="{0911FF9A-1E22-41F5-8DD3-674D463171E1}" srcOrd="3" destOrd="0" presId="urn:microsoft.com/office/officeart/2005/8/layout/list1"/>
    <dgm:cxn modelId="{F8BEB124-64A2-48DA-B1E7-74BB462AD03D}" type="presParOf" srcId="{39CBD7E4-DF32-442C-8265-1ABF2ABF1233}" destId="{C71D484B-04DF-45AB-9076-054285BA6349}" srcOrd="4" destOrd="0" presId="urn:microsoft.com/office/officeart/2005/8/layout/list1"/>
    <dgm:cxn modelId="{C006814D-901A-4258-A81C-197BA43CCCB2}" type="presParOf" srcId="{C71D484B-04DF-45AB-9076-054285BA6349}" destId="{A9209D57-6A02-4DC6-89E2-00865542D93D}" srcOrd="0" destOrd="0" presId="urn:microsoft.com/office/officeart/2005/8/layout/list1"/>
    <dgm:cxn modelId="{7F72DB7F-4038-4970-A570-B9E9D8CA5F51}" type="presParOf" srcId="{C71D484B-04DF-45AB-9076-054285BA6349}" destId="{CA04F2D9-E068-420D-AE58-66961E758729}" srcOrd="1" destOrd="0" presId="urn:microsoft.com/office/officeart/2005/8/layout/list1"/>
    <dgm:cxn modelId="{0D3CF544-B500-4700-9C5A-45B46D4F6FE1}" type="presParOf" srcId="{39CBD7E4-DF32-442C-8265-1ABF2ABF1233}" destId="{2B48ACB0-CE17-468F-A7E3-28107E73A518}" srcOrd="5" destOrd="0" presId="urn:microsoft.com/office/officeart/2005/8/layout/list1"/>
    <dgm:cxn modelId="{AF4937DD-0AB5-4B29-9480-DB711A932816}" type="presParOf" srcId="{39CBD7E4-DF32-442C-8265-1ABF2ABF1233}" destId="{219C3863-3B23-4AE9-917C-3ED6C132C21D}" srcOrd="6" destOrd="0" presId="urn:microsoft.com/office/officeart/2005/8/layout/list1"/>
    <dgm:cxn modelId="{AAB3ADB4-211C-4568-B0DA-082C517B3E18}" type="presParOf" srcId="{39CBD7E4-DF32-442C-8265-1ABF2ABF1233}" destId="{43F9DC9B-EEE8-4518-BE94-D1E3EBE2F87D}" srcOrd="7" destOrd="0" presId="urn:microsoft.com/office/officeart/2005/8/layout/list1"/>
    <dgm:cxn modelId="{ECDCC5EC-0D19-428F-9995-CD1737ED57D1}" type="presParOf" srcId="{39CBD7E4-DF32-442C-8265-1ABF2ABF1233}" destId="{F654EAED-4A0F-4B78-B4B1-3F7E86CD2711}" srcOrd="8" destOrd="0" presId="urn:microsoft.com/office/officeart/2005/8/layout/list1"/>
    <dgm:cxn modelId="{0EC1AF70-303F-4B16-9EB1-6D105B14E159}" type="presParOf" srcId="{F654EAED-4A0F-4B78-B4B1-3F7E86CD2711}" destId="{E4B8E64F-FA9E-458C-AC38-EA8E81B2DDB1}" srcOrd="0" destOrd="0" presId="urn:microsoft.com/office/officeart/2005/8/layout/list1"/>
    <dgm:cxn modelId="{C4F53AF6-1560-433B-94AC-004BD740DDA6}" type="presParOf" srcId="{F654EAED-4A0F-4B78-B4B1-3F7E86CD2711}" destId="{3C0FE092-5A63-4F2E-A02E-4FBB4E48B0A2}" srcOrd="1" destOrd="0" presId="urn:microsoft.com/office/officeart/2005/8/layout/list1"/>
    <dgm:cxn modelId="{CF27DE3A-EE23-43F3-B638-E95B9A7C6D74}" type="presParOf" srcId="{39CBD7E4-DF32-442C-8265-1ABF2ABF1233}" destId="{394857F5-EC79-496F-86BB-441396B36DB1}" srcOrd="9" destOrd="0" presId="urn:microsoft.com/office/officeart/2005/8/layout/list1"/>
    <dgm:cxn modelId="{4E64E9C2-4A6B-426C-9BED-FAAD955C4DE9}" type="presParOf" srcId="{39CBD7E4-DF32-442C-8265-1ABF2ABF1233}" destId="{115BD7DC-5538-437D-A3CC-4CEECBF232A9}" srcOrd="10" destOrd="0" presId="urn:microsoft.com/office/officeart/2005/8/layout/list1"/>
    <dgm:cxn modelId="{8C07310E-D2F2-4C65-BDEE-29A44545D5BF}" type="presParOf" srcId="{39CBD7E4-DF32-442C-8265-1ABF2ABF1233}" destId="{AF1216B9-0626-452C-9AF5-64EEBFB41649}" srcOrd="11" destOrd="0" presId="urn:microsoft.com/office/officeart/2005/8/layout/list1"/>
    <dgm:cxn modelId="{C76CF767-A3E8-46FE-97B9-51D047267510}" type="presParOf" srcId="{39CBD7E4-DF32-442C-8265-1ABF2ABF1233}" destId="{6280FA60-56F2-42D5-A057-0611EF1ACE9E}" srcOrd="12" destOrd="0" presId="urn:microsoft.com/office/officeart/2005/8/layout/list1"/>
    <dgm:cxn modelId="{BCD65DB7-A2EB-4E8D-A9C1-CE4928BC77CE}" type="presParOf" srcId="{6280FA60-56F2-42D5-A057-0611EF1ACE9E}" destId="{3C3A51A2-F0AB-4619-AA2D-1A9277FA1F8A}" srcOrd="0" destOrd="0" presId="urn:microsoft.com/office/officeart/2005/8/layout/list1"/>
    <dgm:cxn modelId="{6443E6AC-5878-44FB-BEFE-F67F982EBF89}" type="presParOf" srcId="{6280FA60-56F2-42D5-A057-0611EF1ACE9E}" destId="{ECBB44B0-6FE4-420E-80B3-DC769CF65DC9}" srcOrd="1" destOrd="0" presId="urn:microsoft.com/office/officeart/2005/8/layout/list1"/>
    <dgm:cxn modelId="{1EF829B8-03EA-4D98-816B-E2A928AF90AA}" type="presParOf" srcId="{39CBD7E4-DF32-442C-8265-1ABF2ABF1233}" destId="{D0B2965E-D8A0-4A9C-B303-634133EC3B69}" srcOrd="13" destOrd="0" presId="urn:microsoft.com/office/officeart/2005/8/layout/list1"/>
    <dgm:cxn modelId="{638919FD-C334-490B-9EE9-57676DA0F159}" type="presParOf" srcId="{39CBD7E4-DF32-442C-8265-1ABF2ABF1233}" destId="{EEDD7CE9-9ACE-4688-8674-47F58B2913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8B3A-9500-4104-851A-3F831334E06A}">
      <dsp:nvSpPr>
        <dsp:cNvPr id="0" name=""/>
        <dsp:cNvSpPr/>
      </dsp:nvSpPr>
      <dsp:spPr>
        <a:xfrm>
          <a:off x="0" y="308135"/>
          <a:ext cx="57843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344EF-573E-498B-9C1E-3C6A347BC98E}">
      <dsp:nvSpPr>
        <dsp:cNvPr id="0" name=""/>
        <dsp:cNvSpPr/>
      </dsp:nvSpPr>
      <dsp:spPr>
        <a:xfrm>
          <a:off x="216023" y="0"/>
          <a:ext cx="404901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hlinkClick xmlns:r="http://schemas.openxmlformats.org/officeDocument/2006/relationships" r:id="" action="ppaction://hlinksldjump"/>
            </a:rPr>
            <a:t>Биография писателя</a:t>
          </a:r>
          <a:endParaRPr lang="ru-RU" sz="1900" kern="1200" dirty="0"/>
        </a:p>
      </dsp:txBody>
      <dsp:txXfrm>
        <a:off x="243403" y="27380"/>
        <a:ext cx="3994252" cy="506120"/>
      </dsp:txXfrm>
    </dsp:sp>
    <dsp:sp modelId="{219C3863-3B23-4AE9-917C-3ED6C132C21D}">
      <dsp:nvSpPr>
        <dsp:cNvPr id="0" name=""/>
        <dsp:cNvSpPr/>
      </dsp:nvSpPr>
      <dsp:spPr>
        <a:xfrm>
          <a:off x="0" y="1169976"/>
          <a:ext cx="57843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F2D9-E068-420D-AE58-66961E758729}">
      <dsp:nvSpPr>
        <dsp:cNvPr id="0" name=""/>
        <dsp:cNvSpPr/>
      </dsp:nvSpPr>
      <dsp:spPr>
        <a:xfrm>
          <a:off x="289215" y="889536"/>
          <a:ext cx="404901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hlinkClick xmlns:r="http://schemas.openxmlformats.org/officeDocument/2006/relationships" r:id="" action="ppaction://hlinksldjump"/>
            </a:rPr>
            <a:t>Сказки бабы Груши</a:t>
          </a:r>
          <a:endParaRPr lang="ru-RU" sz="1900" kern="1200" dirty="0"/>
        </a:p>
      </dsp:txBody>
      <dsp:txXfrm>
        <a:off x="316595" y="916916"/>
        <a:ext cx="3994252" cy="506120"/>
      </dsp:txXfrm>
    </dsp:sp>
    <dsp:sp modelId="{115BD7DC-5538-437D-A3CC-4CEECBF232A9}">
      <dsp:nvSpPr>
        <dsp:cNvPr id="0" name=""/>
        <dsp:cNvSpPr/>
      </dsp:nvSpPr>
      <dsp:spPr>
        <a:xfrm>
          <a:off x="0" y="2031816"/>
          <a:ext cx="57843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FE092-5A63-4F2E-A02E-4FBB4E48B0A2}">
      <dsp:nvSpPr>
        <dsp:cNvPr id="0" name=""/>
        <dsp:cNvSpPr/>
      </dsp:nvSpPr>
      <dsp:spPr>
        <a:xfrm>
          <a:off x="288032" y="1801771"/>
          <a:ext cx="404901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kern="1200" dirty="0" smtClean="0">
              <a:hlinkClick xmlns:r="http://schemas.openxmlformats.org/officeDocument/2006/relationships" r:id="" action="ppaction://hlinksldjump"/>
            </a:rPr>
            <a:t>Село Генеральское</a:t>
          </a:r>
          <a:endParaRPr lang="ru-RU" sz="1900" kern="1200" dirty="0"/>
        </a:p>
      </dsp:txBody>
      <dsp:txXfrm>
        <a:off x="315412" y="1829151"/>
        <a:ext cx="3994252" cy="506120"/>
      </dsp:txXfrm>
    </dsp:sp>
    <dsp:sp modelId="{EEDD7CE9-9ACE-4688-8674-47F58B291367}">
      <dsp:nvSpPr>
        <dsp:cNvPr id="0" name=""/>
        <dsp:cNvSpPr/>
      </dsp:nvSpPr>
      <dsp:spPr>
        <a:xfrm>
          <a:off x="0" y="2893656"/>
          <a:ext cx="57843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B44B0-6FE4-420E-80B3-DC769CF65DC9}">
      <dsp:nvSpPr>
        <dsp:cNvPr id="0" name=""/>
        <dsp:cNvSpPr/>
      </dsp:nvSpPr>
      <dsp:spPr>
        <a:xfrm>
          <a:off x="289215" y="2613216"/>
          <a:ext cx="404901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43" tIns="0" rIns="15304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hlinkClick xmlns:r="http://schemas.openxmlformats.org/officeDocument/2006/relationships" r:id="" action="ppaction://hlinksldjump"/>
            </a:rPr>
            <a:t>Книги Ю.И.Харламова</a:t>
          </a:r>
          <a:endParaRPr lang="ru-RU" sz="1900" kern="1200" dirty="0"/>
        </a:p>
      </dsp:txBody>
      <dsp:txXfrm>
        <a:off x="316595" y="2640596"/>
        <a:ext cx="399425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2E25-7663-45F0-9FE4-7A8F1774B6A4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C2B54-34ED-4BD2-909B-008C4B204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0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%D1%81%D0%BA%D0%B0%D0%B7%D0%BA%D0%B8%20%D1%8E%D1%80%D0%B8%D0%B9%20%D1%85%D0%B0%D1%80%D0%BB%D0%B0%D0%BC%D0%BE%D0%B2&amp;source=web&amp;cd=1&amp;sqi=2&amp;ved=0CEoQFjAA&amp;url=http://www.zavtra.ru/denlit/026/62.html&amp;ei=O-IpUKmLLsjBhAfGyIDYDA&amp;usg=AFQjCNGZBYqw-pd7D0mjEE1BVYsGOEhaYw&amp;cad=rj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%D1%81%D0%BA%D0%B0%D0%B7%D0%BE%D1%87%D0%BD%D0%B8%D0%BA%20%D1%8E%D1%80%D0%B8%D0%B9%20%D1%85%D0%B0%D1%80%D0%BB%D0%B0%D0%BC%D0%BE%D0%B2&amp;source=web&amp;cd=5&amp;sqi=2&amp;ved=0CEwQFjAE&amp;url=http://www.dontr.ru/Environ/WebObjects/dontr.woa/wa/Main?textid=18599&amp;ei=suApUJbvOsjIhAez8YCAAQ&amp;usg=AFQjCNGIYgM1qP82C8TaCQWf2dTizB3rkA&amp;cad=rj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Щёлкните по ссылке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Юрий Харламов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__ МАЛЬЧИК ИЗ ВОЛШЕБНОГО ЗЕРНЫШКА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...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2B54-34ED-4BD2-909B-008C4B204B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Щёлкните</a:t>
            </a:r>
            <a:r>
              <a:rPr lang="ru-RU" baseline="0" dirty="0" smtClean="0"/>
              <a:t> по ссылке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Лучший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сказочник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России живет в селе Генеральском -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Dontr.ru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2B54-34ED-4BD2-909B-008C4B204B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B5D313-A8E1-43C3-A6BC-ADD467944439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437125-8CAA-4486-BD36-F574A572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odb-v.ru/literary-ethnography/modern_writers/kharlamov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C:\Users\&#1057;&#1074;&#1077;&#1090;&#1083;&#1072;&#1085;&#1072;\Desktop\&#1041;&#1080;&#1086;&#1075;&#1088;&#1072;&#1092;&#1080;&#1103;%20&#1070;&#1088;&#1080;&#1103;%20&#1061;&#1072;&#1088;&#1083;&#1072;&#1084;&#1086;&#1074;&#1072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&#1042;&#1099;&#1089;&#1086;&#1090;&#1082;&#1072;.rtf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://rodb-v.ru/literary-ethnography/modern_writers/kharlamov/tales_of_baba_pears/index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ntr.ru/Environ/WebObjects/dontr.woa/wa/Main?textid=18599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db-v.ru/literary-ethnography/modern_writers/kharlamov/devochka_i_tsar/devochka_i_tsar.php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cap="none" dirty="0" smtClean="0">
                <a:solidFill>
                  <a:srgbClr val="FF0000"/>
                </a:solidFill>
              </a:rPr>
              <a:t>СКАЗОЧНИК </a:t>
            </a:r>
            <a:br>
              <a:rPr lang="ru-RU" b="1" cap="none" dirty="0" smtClean="0">
                <a:solidFill>
                  <a:srgbClr val="FF0000"/>
                </a:solidFill>
              </a:rPr>
            </a:br>
            <a:r>
              <a:rPr lang="ru-RU" b="1" cap="none" dirty="0" smtClean="0">
                <a:solidFill>
                  <a:srgbClr val="FF0000"/>
                </a:solidFill>
              </a:rPr>
              <a:t>ЮРИЙ ИЛЬИЧ ХАРЛАМОВ</a:t>
            </a:r>
            <a:endParaRPr lang="ru-RU" b="1" cap="none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6400800" cy="129614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5600" i="0" dirty="0" smtClean="0">
                <a:latin typeface="Times New Roman" pitchFamily="18" charset="0"/>
                <a:cs typeface="Times New Roman" pitchFamily="18" charset="0"/>
              </a:rPr>
              <a:t>Автор: Воронько Светлана Васильевна</a:t>
            </a:r>
          </a:p>
          <a:p>
            <a:pPr algn="r"/>
            <a:r>
              <a:rPr lang="ru-RU" sz="5600" i="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5600" i="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5600" i="0" dirty="0" err="1" smtClean="0">
                <a:latin typeface="Times New Roman" pitchFamily="18" charset="0"/>
                <a:cs typeface="Times New Roman" pitchFamily="18" charset="0"/>
              </a:rPr>
              <a:t>Волошинская</a:t>
            </a:r>
            <a:r>
              <a:rPr lang="ru-RU" sz="5600" i="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r>
              <a:rPr lang="ru-RU" sz="5600" i="0" dirty="0" smtClean="0"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algn="r"/>
            <a:endParaRPr lang="ru-RU" sz="14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3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204864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6136" y="1124744"/>
            <a:ext cx="2264296" cy="4608512"/>
          </a:xfrm>
        </p:spPr>
        <p:txBody>
          <a:bodyPr>
            <a:no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И в детской литературе, и в маленькой избушке на окраине Генеральского. Каждый день он садится за старенькую печатную машинку и уходит в мир, где добро всегда побеждает зло. Ведь на то он и сказочник!</a:t>
            </a:r>
          </a:p>
          <a:p>
            <a:endParaRPr lang="ru-RU" sz="1600" dirty="0"/>
          </a:p>
        </p:txBody>
      </p:sp>
      <p:pic>
        <p:nvPicPr>
          <p:cNvPr id="8194" name="Picture 2" descr="C:\Users\Светлана\Pictures\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759851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3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1"/>
            <a:ext cx="4829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Читайте сказки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 Юрия Харламова!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6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400800" cy="72008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содержание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6213148"/>
              </p:ext>
            </p:extLst>
          </p:nvPr>
        </p:nvGraphicFramePr>
        <p:xfrm>
          <a:off x="1547664" y="2060848"/>
          <a:ext cx="5784304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2819399" cy="1296144"/>
          </a:xfrm>
        </p:spPr>
        <p:txBody>
          <a:bodyPr/>
          <a:lstStyle/>
          <a:p>
            <a:r>
              <a:rPr lang="ru-RU" sz="2400" kern="1800" dirty="0" smtClean="0">
                <a:solidFill>
                  <a:srgbClr val="000000"/>
                </a:solidFill>
                <a:latin typeface="Tahoma"/>
                <a:ea typeface="Times New Roman"/>
                <a:hlinkClick r:id="rId2"/>
              </a:rPr>
              <a:t>Живёт-поживает </a:t>
            </a:r>
            <a:r>
              <a:rPr lang="ru-RU" sz="2400" kern="1800" dirty="0">
                <a:solidFill>
                  <a:srgbClr val="000000"/>
                </a:solidFill>
                <a:latin typeface="Tahoma"/>
                <a:ea typeface="Times New Roman"/>
                <a:hlinkClick r:id="rId2"/>
              </a:rPr>
              <a:t>сказочник…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2564904"/>
            <a:ext cx="2819399" cy="2905760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ru-RU" sz="1800" b="1" dirty="0"/>
              <a:t>Ростовской области </a:t>
            </a:r>
            <a:r>
              <a:rPr lang="ru-RU" sz="1800" dirty="0"/>
              <a:t>в</a:t>
            </a:r>
            <a:r>
              <a:rPr lang="ru-RU" sz="1800" b="1" dirty="0"/>
              <a:t> селе Генеральском </a:t>
            </a:r>
            <a:r>
              <a:rPr lang="ru-RU" sz="1800" dirty="0"/>
              <a:t>живет настоящий сказочник - лауреат литературной премии имени Петра Ершова. </a:t>
            </a:r>
          </a:p>
          <a:p>
            <a:endParaRPr lang="ru-RU" dirty="0"/>
          </a:p>
        </p:txBody>
      </p:sp>
      <p:pic>
        <p:nvPicPr>
          <p:cNvPr id="5" name="Picture 2" descr="C:\Users\Светлана\Pictures\imagesCAT8MBS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283231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936104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Старую саманную хатенку Юрия Харламова и его музы - жены Светланы, даже не зная адреса, найти не сложно. Нужно лишь остановить прохожего и спросить: "Где писатель живет?" </a:t>
            </a:r>
            <a:r>
              <a:rPr lang="ru-RU" sz="1200" dirty="0">
                <a:hlinkClick r:id="rId2" action="ppaction://hlinkfile"/>
              </a:rPr>
              <a:t/>
            </a:r>
            <a:br>
              <a:rPr lang="ru-RU" sz="1200" dirty="0">
                <a:hlinkClick r:id="rId2" action="ppaction://hlinkfile"/>
              </a:rPr>
            </a:br>
            <a:endParaRPr lang="ru-RU" sz="1200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ветлана\Pictures\imagesCAXAEZ33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06125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3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Pictures\imagesCATY7FQ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92" y="2268088"/>
            <a:ext cx="1666875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3134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Луганск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1874" y="214272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8601" y="63528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очи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460407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Таджикистан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0823" y="4250025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Генеральское</a:t>
            </a:r>
            <a:endParaRPr lang="ru-RU" dirty="0"/>
          </a:p>
        </p:txBody>
      </p:sp>
      <p:pic>
        <p:nvPicPr>
          <p:cNvPr id="3074" name="Picture 2" descr="C:\Users\Светлана\Pictures\1323023179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783517" cy="18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Pictures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00" y="272687"/>
            <a:ext cx="2662923" cy="17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Picture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19" y="221118"/>
            <a:ext cx="1183250" cy="18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ветлана\Pictures\imagesCAGE5LMO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35" y="254264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ветлана\Pictures\imagesCAC8W29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48" y="4709151"/>
            <a:ext cx="2383162" cy="15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Светлана\Pictures\imagesCALC6KV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8" y="47091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Светлана\Pictures\6684500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3" y="2663629"/>
            <a:ext cx="2190792" cy="16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09446" y="521016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1936г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167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1628800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1124744"/>
            <a:ext cx="3960440" cy="4536504"/>
          </a:xfrm>
        </p:spPr>
        <p:txBody>
          <a:bodyPr>
            <a:no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2006</a:t>
            </a:r>
            <a:r>
              <a:rPr lang="ru-RU" sz="2000" dirty="0"/>
              <a:t> году Юрий Харламов стал лауреатом первой </a:t>
            </a:r>
            <a:r>
              <a:rPr lang="ru-RU" sz="2000" b="1" dirty="0"/>
              <a:t>Всероссийской литературной премии имени Петра Ершова</a:t>
            </a:r>
            <a:r>
              <a:rPr lang="ru-RU" sz="2000" dirty="0"/>
              <a:t> за книги для детей и юношества. Высокой награды писатель был удостоен за свою книгу </a:t>
            </a:r>
            <a:r>
              <a:rPr lang="ru-RU" sz="2000" b="1" dirty="0"/>
              <a:t>«Сказки бабы Груши»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ветлана\Pictures\4.jpg">
            <a:hlinkClick r:id="rId4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3024336" cy="40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rmAutofit/>
          </a:bodyPr>
          <a:lstStyle/>
          <a:p>
            <a:r>
              <a:rPr lang="ru-RU" sz="1400" dirty="0"/>
              <a:t>Памятный знак литературного конкурса имени Ершова Юрию Ильичу прислали из </a:t>
            </a:r>
            <a:r>
              <a:rPr lang="ru-RU" sz="1400" dirty="0" smtClean="0"/>
              <a:t>Сибири</a:t>
            </a:r>
            <a:endParaRPr lang="ru-RU" sz="1400" dirty="0"/>
          </a:p>
        </p:txBody>
      </p:sp>
      <p:pic>
        <p:nvPicPr>
          <p:cNvPr id="5122" name="Picture 2" descr="C:\Users\Светлана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536504" cy="33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6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55776" y="1556792"/>
            <a:ext cx="4032448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ветлана\Pictures\6684500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5004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1628800"/>
            <a:ext cx="3596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hlinkClick r:id="rId5"/>
              </a:rPr>
              <a:t>Генеральское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214" y="3861048"/>
            <a:ext cx="7073731" cy="523220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ru-RU" sz="2800" b="1" dirty="0" smtClean="0"/>
              <a:t>Здесь живёт лучший сказочник России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5309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Книги </a:t>
            </a:r>
            <a:r>
              <a:rPr lang="ru-RU" b="1" dirty="0" err="1" smtClean="0">
                <a:solidFill>
                  <a:srgbClr val="C00000"/>
                </a:solidFill>
              </a:rPr>
              <a:t>Ю.И.Харламова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251520" y="6237312"/>
            <a:ext cx="504056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Светлана\Pictures\imagesCAOOBAZC.jpg">
            <a:hlinkClick r:id="rId3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6382"/>
            <a:ext cx="2592288" cy="3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ветлана\Pictures\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2136651" cy="34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9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589</TotalTime>
  <Words>210</Words>
  <Application>Microsoft Office PowerPoint</Application>
  <PresentationFormat>Экран (4:3)</PresentationFormat>
  <Paragraphs>31</Paragraphs>
  <Slides>11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Кутюр</vt:lpstr>
      <vt:lpstr>Воздушный поток</vt:lpstr>
      <vt:lpstr>СКАЗОЧНИК  ЮРИЙ ИЛЬИЧ ХАРЛАМОВ</vt:lpstr>
      <vt:lpstr>содержание</vt:lpstr>
      <vt:lpstr>Живёт-поживает сказочник… </vt:lpstr>
      <vt:lpstr>Старую саманную хатенку Юрия Харламова и его музы - жены Светланы, даже не зная адреса, найти не сложно. Нужно лишь остановить прохожего и спросить: "Где писатель живет?"  </vt:lpstr>
      <vt:lpstr>Презентация PowerPoint</vt:lpstr>
      <vt:lpstr>Презентация PowerPoint</vt:lpstr>
      <vt:lpstr>Памятный знак литературного конкурса имени Ершова Юрию Ильичу прислали из Сибири</vt:lpstr>
      <vt:lpstr>Презентация PowerPoint</vt:lpstr>
      <vt:lpstr>Книги Ю.И.Харламова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СКАЗОЧНИК  ЮРИЙ ИЛЬИЧ ХАРЛАМОВ</dc:title>
  <dc:creator>Светлана</dc:creator>
  <cp:lastModifiedBy>Светлана</cp:lastModifiedBy>
  <cp:revision>65</cp:revision>
  <dcterms:created xsi:type="dcterms:W3CDTF">2012-08-10T06:59:54Z</dcterms:created>
  <dcterms:modified xsi:type="dcterms:W3CDTF">2014-05-05T15:10:27Z</dcterms:modified>
</cp:coreProperties>
</file>