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6" r:id="rId4"/>
    <p:sldId id="267" r:id="rId5"/>
    <p:sldId id="263" r:id="rId6"/>
    <p:sldId id="265" r:id="rId7"/>
    <p:sldId id="270" r:id="rId8"/>
    <p:sldId id="269" r:id="rId9"/>
    <p:sldId id="268" r:id="rId10"/>
    <p:sldId id="271" r:id="rId11"/>
    <p:sldId id="272" r:id="rId12"/>
    <p:sldId id="273" r:id="rId13"/>
    <p:sldId id="274" r:id="rId14"/>
    <p:sldId id="275" r:id="rId15"/>
    <p:sldId id="264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785794"/>
            <a:ext cx="72659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Тестовая  работа  по  рассказу </a:t>
            </a:r>
            <a:endParaRPr lang="en-US" sz="4000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3143272" cy="5013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4000496" y="257174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В. П. Астафьева</a:t>
            </a:r>
          </a:p>
          <a:p>
            <a:pPr algn="ctr"/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« </a:t>
            </a:r>
            <a:r>
              <a:rPr lang="ru-RU" sz="40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Стрижонок</a:t>
            </a:r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Скрип».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857232"/>
            <a:ext cx="761541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9. А когда рассвело, в норку  к </a:t>
            </a:r>
          </a:p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Скрипу наведалась…</a:t>
            </a:r>
            <a:endParaRPr lang="en-US" sz="4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2928934"/>
            <a:ext cx="49160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а) соседка - </a:t>
            </a:r>
            <a:r>
              <a:rPr lang="ru-RU" sz="40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стрижиха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3714752"/>
            <a:ext cx="53583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б) вожак Белое брюшко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4500570"/>
            <a:ext cx="23868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в) коршун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142984"/>
            <a:ext cx="8028929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10. Это было радостно и жутко.</a:t>
            </a:r>
          </a:p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Скрип помнит, как появился</a:t>
            </a:r>
          </a:p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в норке вожак Белое брюшко.…</a:t>
            </a:r>
            <a:endParaRPr lang="en-US" sz="4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86050" y="3929066"/>
            <a:ext cx="48844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а) дал капельку воды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488" y="4714884"/>
            <a:ext cx="30977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б) дал мошку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5429264"/>
            <a:ext cx="47550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в) ухватил и поволок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000108"/>
            <a:ext cx="784920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11.Все стрижиные дома заняты.</a:t>
            </a:r>
          </a:p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Что же делать? </a:t>
            </a:r>
            <a:endParaRPr lang="en-US" sz="4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5984" y="3071810"/>
            <a:ext cx="48142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а) ночевать на берегу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929066"/>
            <a:ext cx="51768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б) найти пустую норку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4786322"/>
            <a:ext cx="63897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в) начать делать свою норку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42918"/>
            <a:ext cx="9072164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12.Мальчики пришли к стрижиному</a:t>
            </a:r>
          </a:p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яру. Один мальчишка засунул руку в </a:t>
            </a:r>
          </a:p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норку и… . Что сделали ребятишки?</a:t>
            </a:r>
            <a:endParaRPr lang="en-US" sz="4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7554" y="3857628"/>
            <a:ext cx="37335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а) унесли домой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4714884"/>
            <a:ext cx="48461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б) бросили на землю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48219" y="5643578"/>
            <a:ext cx="58957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в) погладили и выпустили</a:t>
            </a:r>
            <a:endParaRPr lang="ru-RU" sz="4000" dirty="0"/>
          </a:p>
        </p:txBody>
      </p:sp>
      <p:pic>
        <p:nvPicPr>
          <p:cNvPr id="6" name="Рисунок 5" descr="http://lara.gorod.tomsk.ru/uploads/48034/1308055750/4969658_963eefe3.jpg"/>
          <p:cNvPicPr/>
          <p:nvPr/>
        </p:nvPicPr>
        <p:blipFill>
          <a:blip r:embed="rId2"/>
          <a:srcRect t="20147" r="27125" b="3942"/>
          <a:stretch>
            <a:fillRect/>
          </a:stretch>
        </p:blipFill>
        <p:spPr bwMode="auto">
          <a:xfrm>
            <a:off x="0" y="3643314"/>
            <a:ext cx="321156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785794"/>
            <a:ext cx="695991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13. – </a:t>
            </a:r>
            <a:r>
              <a:rPr lang="ru-RU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Тиу</a:t>
            </a:r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! – крикнул вожак. </a:t>
            </a:r>
          </a:p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Он звал.</a:t>
            </a:r>
            <a:endParaRPr lang="en-US" sz="4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714620"/>
            <a:ext cx="30731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а) на помощь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3571876"/>
            <a:ext cx="22859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б) в отлёт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357694"/>
            <a:ext cx="34894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в) учить летать</a:t>
            </a:r>
            <a:endParaRPr lang="ru-RU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3340" y="1643050"/>
            <a:ext cx="3542035" cy="4967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1285860"/>
            <a:ext cx="7954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1.Б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86050" y="357166"/>
            <a:ext cx="35846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Проверь  себя!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2500306"/>
            <a:ext cx="7954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3.Б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1857364"/>
            <a:ext cx="8386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2.В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5214950"/>
            <a:ext cx="7954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7.Б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4357694"/>
            <a:ext cx="8643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6.А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00232" y="3714752"/>
            <a:ext cx="8386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5.В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071810"/>
            <a:ext cx="8643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4.А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143372" y="2714620"/>
            <a:ext cx="10695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10.В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4071942"/>
            <a:ext cx="10695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12.В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3357562"/>
            <a:ext cx="10524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11.В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143372" y="4857760"/>
            <a:ext cx="10262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13.Б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143372" y="2071678"/>
            <a:ext cx="8643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9.А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1500174"/>
            <a:ext cx="7954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8.Б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214554"/>
            <a:ext cx="2284397" cy="3113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3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02" y="785794"/>
            <a:ext cx="29786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Оцени себя!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714488"/>
            <a:ext cx="67151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«5»</a:t>
            </a:r>
            <a:r>
              <a:rPr lang="ru-RU" sz="4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  нет  ошибок</a:t>
            </a:r>
          </a:p>
          <a:p>
            <a:pPr algn="just">
              <a:buFontTx/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«4»</a:t>
            </a:r>
            <a:r>
              <a:rPr lang="ru-RU" sz="4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- 1 – 2 ошибки  </a:t>
            </a:r>
          </a:p>
          <a:p>
            <a:pPr algn="just">
              <a:buFontTx/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«3»</a:t>
            </a:r>
            <a:r>
              <a:rPr lang="ru-RU" sz="4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- 3 ошибки</a:t>
            </a:r>
          </a:p>
          <a:p>
            <a:pPr algn="just">
              <a:buFontTx/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«2»</a:t>
            </a:r>
            <a:r>
              <a:rPr lang="ru-RU" sz="4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 более  трёх ошибок</a:t>
            </a:r>
            <a:endParaRPr lang="ru-RU" sz="4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www.fantasyflash.ru/anime/book/image/book3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72024" y="3214686"/>
            <a:ext cx="4371976" cy="3643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7487" y="1357298"/>
            <a:ext cx="880651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1.Стрижонок вылупился из яичка…</a:t>
            </a:r>
            <a:endParaRPr lang="en-US" sz="4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birdphoto.ru/uploads/posts/2011-06/1307479010_foto-ptitsyi-strizh.jpg"/>
          <p:cNvPicPr/>
          <p:nvPr/>
        </p:nvPicPr>
        <p:blipFill>
          <a:blip r:embed="rId2">
            <a:clrChange>
              <a:clrFrom>
                <a:srgbClr val="A9BCA6"/>
              </a:clrFrom>
              <a:clrTo>
                <a:srgbClr val="A9BCA6">
                  <a:alpha val="0"/>
                </a:srgbClr>
              </a:clrTo>
            </a:clrChange>
          </a:blip>
          <a:srcRect r="1555" b="18333"/>
          <a:stretch>
            <a:fillRect/>
          </a:stretch>
        </p:blipFill>
        <p:spPr bwMode="auto">
          <a:xfrm>
            <a:off x="4714876" y="4000504"/>
            <a:ext cx="4224950" cy="25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3108" y="1928802"/>
            <a:ext cx="457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а) в гнезде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2643182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б) в тёмной норке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328612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40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скворечнике</a:t>
            </a:r>
            <a:endParaRPr lang="en-US" sz="40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57290" y="642918"/>
            <a:ext cx="68861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Выбери  правильный  ответ!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81439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2. Понял стрижонок, какая у </a:t>
            </a:r>
          </a:p>
          <a:p>
            <a:pPr algn="ctr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них _____  и ______ мама.</a:t>
            </a:r>
            <a:endParaRPr lang="en-US" sz="4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lara.gorod.tomsk.ru/uploads/48034/1308055750/apo006.jpg"/>
          <p:cNvPicPr/>
          <p:nvPr/>
        </p:nvPicPr>
        <p:blipFill>
          <a:blip r:embed="rId2"/>
          <a:srcRect l="18590" r="15756"/>
          <a:stretch>
            <a:fillRect/>
          </a:stretch>
        </p:blipFill>
        <p:spPr bwMode="auto">
          <a:xfrm>
            <a:off x="5500694" y="3786190"/>
            <a:ext cx="3413744" cy="286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714348" y="2500306"/>
            <a:ext cx="39323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а) строгая, милая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500438"/>
            <a:ext cx="46200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б) серьёзная, добрая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4357694"/>
            <a:ext cx="47465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в) серьёзная, строгая</a:t>
            </a:r>
            <a:endParaRPr lang="en-US" sz="40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3724" y="714356"/>
            <a:ext cx="850027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3. А вот у </a:t>
            </a:r>
            <a:r>
              <a:rPr lang="ru-RU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стрижонка</a:t>
            </a:r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Скрипа папы</a:t>
            </a:r>
          </a:p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не было. </a:t>
            </a:r>
            <a:endParaRPr lang="en-US" sz="4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57356" y="2071678"/>
            <a:ext cx="43803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а) убили из оружия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2786058"/>
            <a:ext cx="48377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б) сшибли из рогатки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3357562"/>
            <a:ext cx="53741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в) сокол ударил крылом</a:t>
            </a:r>
            <a:endParaRPr lang="ru-RU" sz="4000" dirty="0"/>
          </a:p>
        </p:txBody>
      </p:sp>
      <p:pic>
        <p:nvPicPr>
          <p:cNvPr id="6" name="Рисунок 5" descr="http://lara.gorod.tomsk.ru/uploads/48034/1308055750/126659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7699" y="4059728"/>
            <a:ext cx="4056301" cy="279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828680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4. Но Скрип был храбрый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стрижонок</a:t>
            </a:r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он полз и полз.</a:t>
            </a:r>
          </a:p>
          <a:p>
            <a:pPr algn="just"/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Наверное, он выпал бы из норки</a:t>
            </a:r>
          </a:p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и разбился. Но тут появилась</a:t>
            </a:r>
          </a:p>
          <a:p>
            <a:pPr algn="just"/>
            <a:r>
              <a:rPr lang="ru-RU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мама-стрижиха</a:t>
            </a:r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43174" y="3929066"/>
            <a:ext cx="51426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а) схватила и уволокла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4714884"/>
            <a:ext cx="42799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б) ударила крылом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5572140"/>
            <a:ext cx="55562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в) подтолкнула к выходу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444" y="1214422"/>
            <a:ext cx="8894165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5.Ему делалось жутко, когда за</a:t>
            </a:r>
          </a:p>
          <a:p>
            <a:pPr algn="ctr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норкой, раздавалось пронзительное</a:t>
            </a:r>
          </a:p>
          <a:p>
            <a:pPr algn="ctr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тиу</a:t>
            </a:r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»! Тогда мама – </a:t>
            </a:r>
            <a:r>
              <a:rPr lang="ru-RU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стрижиха</a:t>
            </a:r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endParaRPr lang="en-US" sz="4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86050" y="3786190"/>
            <a:ext cx="46358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а) пряталась в норке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4643446"/>
            <a:ext cx="41448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б) громко кричала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5572140"/>
            <a:ext cx="45300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в) мчалась из норки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357298"/>
            <a:ext cx="862787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6. Пусть этот враг хоть сокол, хоть </a:t>
            </a:r>
          </a:p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коршун, хоть кто, они всё равно…</a:t>
            </a:r>
            <a:endParaRPr lang="en-US" sz="4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3214686"/>
            <a:ext cx="63916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а) дружно налетали на врага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4071942"/>
            <a:ext cx="64898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б) дружно прятались в норке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5000636"/>
            <a:ext cx="63439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в) дружно улетали из гнезда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857232"/>
            <a:ext cx="8557023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7.Но мама – </a:t>
            </a:r>
            <a:r>
              <a:rPr lang="ru-RU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стрижиха</a:t>
            </a:r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ещё гналась</a:t>
            </a:r>
          </a:p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за________</a:t>
            </a:r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чтобы уж навсегда</a:t>
            </a:r>
          </a:p>
          <a:p>
            <a:pPr algn="just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отвадить…</a:t>
            </a:r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143248"/>
            <a:ext cx="3829050" cy="2919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643042" y="3429000"/>
            <a:ext cx="26753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а) гадюкой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4286256"/>
            <a:ext cx="25306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б) соколом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5214950"/>
            <a:ext cx="3087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в) коршуном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071546"/>
            <a:ext cx="78852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8.Ночью к </a:t>
            </a:r>
            <a:r>
              <a:rPr lang="ru-RU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стрижатам</a:t>
            </a:r>
            <a:r>
              <a:rPr lang="ru-RU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нырнул…</a:t>
            </a:r>
            <a:endParaRPr lang="en-US" sz="44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3500438"/>
            <a:ext cx="2058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б) вожак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2643182"/>
            <a:ext cx="20530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а) сокол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4500570"/>
            <a:ext cx="22768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в) гадюка</a:t>
            </a:r>
            <a:endParaRPr lang="ru-RU" sz="4000" dirty="0"/>
          </a:p>
        </p:txBody>
      </p:sp>
      <p:pic>
        <p:nvPicPr>
          <p:cNvPr id="6" name="Рисунок 5" descr="http://lara.gorod.tomsk.ru/uploads/48034/1308055750/swiftlet_mossynest_cmf_1922_cf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2643182"/>
            <a:ext cx="5351945" cy="391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4F4F4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420</TotalTime>
  <Words>432</Words>
  <Application>Microsoft Office PowerPoint</Application>
  <PresentationFormat>Экран (4:3)</PresentationFormat>
  <Paragraphs>92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40</cp:revision>
  <dcterms:modified xsi:type="dcterms:W3CDTF">2014-03-18T10:31:27Z</dcterms:modified>
</cp:coreProperties>
</file>