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3-4 г</c:v>
                </c:pt>
                <c:pt idx="1">
                  <c:v>4-5 л</c:v>
                </c:pt>
                <c:pt idx="2">
                  <c:v>5-6 л</c:v>
                </c:pt>
                <c:pt idx="3">
                  <c:v>6-7 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3-4 г</c:v>
                </c:pt>
                <c:pt idx="1">
                  <c:v>4-5 л</c:v>
                </c:pt>
                <c:pt idx="2">
                  <c:v>5-6 л</c:v>
                </c:pt>
                <c:pt idx="3">
                  <c:v>6-7 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hape val="box"/>
        <c:axId val="88568576"/>
        <c:axId val="88570112"/>
        <c:axId val="70062976"/>
      </c:bar3DChart>
      <c:catAx>
        <c:axId val="88568576"/>
        <c:scaling>
          <c:orientation val="minMax"/>
        </c:scaling>
        <c:axPos val="b"/>
        <c:tickLblPos val="nextTo"/>
        <c:crossAx val="88570112"/>
        <c:crosses val="autoZero"/>
        <c:auto val="1"/>
        <c:lblAlgn val="ctr"/>
        <c:lblOffset val="100"/>
      </c:catAx>
      <c:valAx>
        <c:axId val="88570112"/>
        <c:scaling>
          <c:orientation val="minMax"/>
        </c:scaling>
        <c:axPos val="l"/>
        <c:majorGridlines/>
        <c:numFmt formatCode="General" sourceLinked="1"/>
        <c:tickLblPos val="nextTo"/>
        <c:crossAx val="88568576"/>
        <c:crosses val="autoZero"/>
        <c:crossBetween val="between"/>
      </c:valAx>
      <c:serAx>
        <c:axId val="70062976"/>
        <c:scaling>
          <c:orientation val="minMax"/>
        </c:scaling>
        <c:axPos val="b"/>
        <c:tickLblPos val="nextTo"/>
        <c:crossAx val="8857011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E8202-1736-4070-964B-CF62FFACCF31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4F6E04-8500-4B35-B987-02E6268D0D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229600" cy="41044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Программа развития муниципального  бюджетного дошкольного  образовательного </a:t>
            </a:r>
            <a:r>
              <a:rPr lang="ru-RU" sz="3200" dirty="0" smtClean="0"/>
              <a:t>учреждения </a:t>
            </a:r>
            <a:r>
              <a:rPr lang="ru-RU" sz="3200" dirty="0" err="1" smtClean="0"/>
              <a:t>Восходовского</a:t>
            </a:r>
            <a:r>
              <a:rPr lang="ru-RU" sz="3200" dirty="0" smtClean="0"/>
              <a:t> детского  </a:t>
            </a:r>
            <a:r>
              <a:rPr lang="ru-RU" sz="3200" dirty="0" smtClean="0"/>
              <a:t>сада  № 15  «Ромашка» </a:t>
            </a:r>
            <a:r>
              <a:rPr lang="ru-RU" sz="3200" dirty="0" smtClean="0"/>
              <a:t> </a:t>
            </a:r>
            <a:r>
              <a:rPr lang="ru-RU" sz="3200" dirty="0" smtClean="0"/>
              <a:t>Варнавинского  района  Нижегородской  области    </a:t>
            </a:r>
            <a:br>
              <a:rPr lang="ru-RU" sz="3200" dirty="0" smtClean="0"/>
            </a:br>
            <a:r>
              <a:rPr lang="ru-RU" sz="3200" dirty="0" smtClean="0"/>
              <a:t>на 2013-2018 г.г.</a:t>
            </a:r>
            <a:endParaRPr lang="ru-RU" sz="3200" dirty="0"/>
          </a:p>
        </p:txBody>
      </p:sp>
      <p:pic>
        <p:nvPicPr>
          <p:cNvPr id="16385" name="Picture 1" descr="C:\Users\Админ\Desktop\image20131216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8112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программы развития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Гипотеза: </a:t>
            </a:r>
            <a:r>
              <a:rPr lang="ru-RU" dirty="0" smtClean="0"/>
              <a:t>социально-педагогический фактор развития личности детей определяется нами как социально-организованная взрослыми и возникающая по инициативе детей деятельность, включающая их в освоение окружающей среды. Эффективное развитие личности детей в процессе деятельности в открытой социальной среде возможно, если:</a:t>
            </a:r>
          </a:p>
          <a:p>
            <a:r>
              <a:rPr lang="ru-RU" dirty="0" smtClean="0"/>
              <a:t>-  учитывается социально-педагогический потенциал микро социума;</a:t>
            </a:r>
          </a:p>
          <a:p>
            <a:r>
              <a:rPr lang="ru-RU" dirty="0" smtClean="0"/>
              <a:t>-  деятельность детей включает формирование первичных потребностей и предпосылок освоения окружающего мира;</a:t>
            </a:r>
          </a:p>
          <a:p>
            <a:r>
              <a:rPr lang="ru-RU" dirty="0" smtClean="0"/>
              <a:t>-  социально-педагогические условия направлены на развитие у ребёнка его эмоциональной сферы и самореализацию возможностей.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содержания образовательного процесса и условия их реализации в ДОУ.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76504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Принцип личностного подхода в воспитании</a:t>
            </a:r>
            <a:r>
              <a:rPr lang="ru-RU" u="sng" dirty="0" smtClean="0"/>
              <a:t>.</a:t>
            </a:r>
          </a:p>
          <a:p>
            <a:pPr>
              <a:buNone/>
            </a:pPr>
            <a:r>
              <a:rPr lang="ru-RU" dirty="0" smtClean="0"/>
              <a:t>Каждый воспитанник – личность, которую уважают и принимают. Отличительная черта воспитательного процесса в ДОУ – развивающий характер, который проявляется в создании условий для реализации своих индивидуальных особенностей, интересов, установок, направленности личности, своего «я».</a:t>
            </a:r>
          </a:p>
          <a:p>
            <a:pPr lvl="0"/>
            <a:r>
              <a:rPr lang="ru-RU" b="1" u="sng" dirty="0" smtClean="0"/>
              <a:t>Принцип деятельного подхода</a:t>
            </a:r>
            <a:r>
              <a:rPr lang="ru-RU" u="sng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Взаимодействие с ребёнком основывается на признании его предшествующего развития, учёте его субъективного опыта.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сохранение и развитие образовательной системы, </a:t>
            </a:r>
            <a:r>
              <a:rPr lang="ru-RU" smtClean="0"/>
              <a:t>сложившейся в ДОУ</a:t>
            </a:r>
            <a:r>
              <a:rPr lang="ru-RU" dirty="0" smtClean="0"/>
              <a:t>, создание механизмов, обеспечивающих качество образования;</a:t>
            </a:r>
          </a:p>
          <a:p>
            <a:r>
              <a:rPr lang="ru-RU" dirty="0" smtClean="0"/>
              <a:t>повышение уровня охраны здоровья детей, улучшение работы по обеспечению психологической защищённости и положительного эмоционального самочувствия;</a:t>
            </a:r>
          </a:p>
          <a:p>
            <a:r>
              <a:rPr lang="ru-RU" dirty="0" smtClean="0"/>
              <a:t>обеспечение квалифицированной  педагогической  помощи родителям.</a:t>
            </a:r>
          </a:p>
          <a:p>
            <a:r>
              <a:rPr lang="ru-RU" dirty="0" smtClean="0"/>
              <a:t>повышение статуса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Админ\Desktop\image201312160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G:\P10204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65667">
            <a:off x="5017246" y="3456998"/>
            <a:ext cx="3392880" cy="254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G:\рмо\20130412_104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1974">
            <a:off x="1048472" y="2625647"/>
            <a:ext cx="2227537" cy="308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Информативная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Дошкольное образовательное учреждение   в  п. Восход  был создан  в 1966 г.  как  ясли - детский  сад  «Ромашка» .</a:t>
            </a:r>
          </a:p>
          <a:p>
            <a:r>
              <a:rPr lang="ru-RU" sz="4400" dirty="0" smtClean="0"/>
              <a:t>В  1995г. ясли - детский сад «Ромашка»  был передан  в  Варнавинское  районное  управление  образования  (РУО), после  сокращения  преобразован  в  детский  сад №15 «Ромашка».</a:t>
            </a:r>
          </a:p>
          <a:p>
            <a:r>
              <a:rPr lang="ru-RU" sz="4400" dirty="0" smtClean="0"/>
              <a:t>22.01.1999г.  –  Муниципальное  дошкольное  образовательное  учреждение  (МДОУ)  Восходовский  детский  сад  №15 «Ромашка».   Свидетельство  о  государственной  регистрации  № 208 . Постановление      № 1  от  22.01.1999г.</a:t>
            </a:r>
          </a:p>
          <a:p>
            <a:r>
              <a:rPr lang="ru-RU" sz="4400" dirty="0" smtClean="0"/>
              <a:t>01.09.2011г.  -  Муниципальное  </a:t>
            </a:r>
            <a:r>
              <a:rPr lang="ru-RU" sz="4400" u="sng" dirty="0" smtClean="0"/>
              <a:t>бюджетное</a:t>
            </a:r>
            <a:r>
              <a:rPr lang="ru-RU" sz="4400" dirty="0" smtClean="0"/>
              <a:t>  дошкольное  образовательное  учреждение  (МБДОУ)  Восходовский  детский  сад  №15  «Ромашка». Постановление № 704  от  16.08.2011г. </a:t>
            </a:r>
          </a:p>
          <a:p>
            <a:pPr>
              <a:buNone/>
            </a:pPr>
            <a:r>
              <a:rPr lang="ru-RU" sz="4400" dirty="0" smtClean="0"/>
              <a:t>Учредитель МБДОУ -  Администрация Варнавинского  </a:t>
            </a:r>
          </a:p>
          <a:p>
            <a:pPr>
              <a:buNone/>
            </a:pPr>
            <a:r>
              <a:rPr lang="ru-RU" sz="4400" dirty="0" smtClean="0"/>
              <a:t>                  муниципального  района  Нижегородской 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Организация взаимодействия МБДОУ </a:t>
            </a:r>
            <a:br>
              <a:rPr lang="ru-RU" sz="3600" dirty="0" smtClean="0"/>
            </a:br>
            <a:r>
              <a:rPr lang="ru-RU" sz="3600" dirty="0" smtClean="0"/>
              <a:t>с социумом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3140968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284984"/>
            <a:ext cx="17281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Детский сад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3109618">
            <a:off x="2509184" y="2994647"/>
            <a:ext cx="643041" cy="53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9086891">
            <a:off x="5665790" y="2926347"/>
            <a:ext cx="625458" cy="49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211006">
            <a:off x="4164056" y="4514981"/>
            <a:ext cx="625458" cy="49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27584" y="1988840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96136" y="1988840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5085184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2276872"/>
            <a:ext cx="18722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ФАП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204864"/>
            <a:ext cx="1827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Библиотека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5373216"/>
            <a:ext cx="13467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Школа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49" name="Picture 1" descr="G:\100_PANA\P1000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8131">
            <a:off x="6012160" y="4005064"/>
            <a:ext cx="2630421" cy="19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рмо\20130412_103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2187">
            <a:off x="668716" y="3594728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P1020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детей по подгруппам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3-4 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4-5 л.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5-6 л.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6-7 л.</a:t>
                      </a:r>
                      <a:endParaRPr lang="ru-RU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Девочки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Мальчики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Итого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691680" y="4005064"/>
          <a:ext cx="6096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детей по группам здоровья: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9138"/>
          <a:ext cx="8229600" cy="165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279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группа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группа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группа</a:t>
                      </a:r>
                      <a:endParaRPr lang="ru-RU" sz="2400" dirty="0"/>
                    </a:p>
                  </a:txBody>
                  <a:tcPr/>
                </a:tc>
              </a:tr>
              <a:tr h="827943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 (100%)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2" name="Picture 4" descr="G:\P100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6585">
            <a:off x="2915816" y="3933056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G:\рмо\20130412_10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5517">
            <a:off x="5831137" y="4187789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G:\рмо\20130412_103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6535">
            <a:off x="933931" y="3773242"/>
            <a:ext cx="2096598" cy="279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Проблемный вывод анализа состояния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Представленный анализ результатов оценки ДОУ  позволяет выявить следующие особенности его деятельности:</a:t>
            </a:r>
          </a:p>
          <a:p>
            <a:pPr lvl="0"/>
            <a:r>
              <a:rPr lang="ru-RU" dirty="0" smtClean="0"/>
              <a:t>основной целью, желаемым результатом педагогического процесса является развитие гармоничной личности ребёнка, готовой к самореализации через доступные ему виды деятельности;</a:t>
            </a:r>
          </a:p>
          <a:p>
            <a:pPr lvl="0"/>
            <a:r>
              <a:rPr lang="ru-RU" dirty="0" smtClean="0"/>
              <a:t>по  показателям  </a:t>
            </a:r>
            <a:r>
              <a:rPr lang="ru-RU" smtClean="0"/>
              <a:t>педагогической деятельности, </a:t>
            </a:r>
            <a:r>
              <a:rPr lang="ru-RU" dirty="0" smtClean="0"/>
              <a:t>коллектив ДОУ добивается высоких показателей, свидетельствующих о всестороннем развитии детей;</a:t>
            </a:r>
          </a:p>
          <a:p>
            <a:pPr lvl="0"/>
            <a:r>
              <a:rPr lang="ru-RU" dirty="0" smtClean="0"/>
              <a:t>отмечена динамика сохранения и развития здоровья детей, совершенствуется социально-психологическое развитие детей, по большинству направлений развития детей прослеживается тенденция соответствия  ФГОС  дошкольного воспитания и образования;</a:t>
            </a:r>
          </a:p>
          <a:p>
            <a:pPr lvl="0"/>
            <a:r>
              <a:rPr lang="ru-RU" dirty="0" smtClean="0"/>
              <a:t>организация педагогического процесса отмечается гибкостью, ориентированностью на возрастные и индивидуально-типологические особенности детей, позволяет осуществить личностно-ориентированный подход к детям. Содержание учебно-воспитательной работы соответствует требованиям социального заказа (родителей, школы), обеспечивает обогащённое развитие детей за счёт использования основной образовательной программы. Педагогический процесс в детском саду имеет развивающий  характер, способствует формированию у детей реального образа мира и себя, развитию их способностей;</a:t>
            </a:r>
          </a:p>
          <a:p>
            <a:pPr lvl="0"/>
            <a:r>
              <a:rPr lang="ru-RU" dirty="0" smtClean="0"/>
              <a:t>созданы необходимые условия для решения задач на должном уровне:</a:t>
            </a:r>
          </a:p>
          <a:p>
            <a:pPr>
              <a:buNone/>
            </a:pPr>
            <a:r>
              <a:rPr lang="ru-RU" dirty="0" smtClean="0"/>
              <a:t>-собран коллектив единомышленников, осуществляется подготовка кадров, создан благоприятный социально-психологический климат в коллективе, отношения между администрацией и коллективом строятся на основе сотрудничества и взаимопомощи;                                                     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материально-техническое обеспечение ДОУ соответствует требованиям, предъявляемым к предметно-развивающей среде, которые обеспечивают эмоциональное благополучие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программы развития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 концепции: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создание благоприятных социально-педагогических условий для максимального развития ребёнка, раскрытия его способностей и самореализации; обеспечение чувства психологической защищённости, развитие экологической культуры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программы развития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Объект воздействия концепции:</a:t>
            </a:r>
            <a:r>
              <a:rPr lang="ru-RU" dirty="0" smtClean="0"/>
              <a:t> дети 3 – 7 лет.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Предмет: </a:t>
            </a:r>
            <a:r>
              <a:rPr lang="ru-RU" dirty="0" smtClean="0"/>
              <a:t>система педагогических средств и методов для развития личности ребёнка в разных видах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программы развития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охрана жизни и укрепление физического и психического здоровья детей, формирование потребности к здоровому образу жизни;</a:t>
            </a:r>
          </a:p>
          <a:p>
            <a:pPr lvl="0"/>
            <a:r>
              <a:rPr lang="ru-RU" dirty="0" smtClean="0"/>
              <a:t> развитие художественных способностей детей,  создание потенциальных возможностей посредством развития различных видов художественной деятельности;</a:t>
            </a:r>
          </a:p>
          <a:p>
            <a:pPr lvl="0"/>
            <a:r>
              <a:rPr lang="ru-RU" dirty="0" smtClean="0"/>
              <a:t>формирование духовных потребностей детей, родителей, педагогов через общение к искусству и природе.</a:t>
            </a:r>
          </a:p>
          <a:p>
            <a:pPr lvl="0"/>
            <a:r>
              <a:rPr lang="ru-RU" dirty="0" smtClean="0"/>
              <a:t>развитие экологической культуры.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720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Программа развития муниципального  бюджетного дошкольного  образовательного учреждения Восходовского детского  сада  № 15  «Ромашка»  Варнавинского  района  Нижегородской  области     на 2013-2018 г.г.</vt:lpstr>
      <vt:lpstr>Информативная справка</vt:lpstr>
      <vt:lpstr>Организация взаимодействия МБДОУ  с социумом </vt:lpstr>
      <vt:lpstr>Распределение детей по подгруппам</vt:lpstr>
      <vt:lpstr>Распределение детей по группам здоровья: </vt:lpstr>
      <vt:lpstr>Проблемный вывод анализа состояния ДОУ</vt:lpstr>
      <vt:lpstr>Концепция программы развития ДОУ</vt:lpstr>
      <vt:lpstr>Концепция программы развития ДОУ</vt:lpstr>
      <vt:lpstr>Концепция программы развития ДОУ</vt:lpstr>
      <vt:lpstr>Концепция программы развития ДОУ</vt:lpstr>
      <vt:lpstr>Принципы содержания образовательного процесса и условия их реализации в ДОУ. </vt:lpstr>
      <vt:lpstr>Прогнозируемые результаты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муниципального  бюджетного дошкольного  образовательного детского  сада  № 15  «Ромашка»  п. Восход Варнавинского  района  Нижегородской  области     на 2013-2018 г.г.</dc:title>
  <dc:creator>Админ</dc:creator>
  <cp:lastModifiedBy>Пользователь</cp:lastModifiedBy>
  <cp:revision>14</cp:revision>
  <dcterms:created xsi:type="dcterms:W3CDTF">2013-12-16T17:28:05Z</dcterms:created>
  <dcterms:modified xsi:type="dcterms:W3CDTF">2013-12-18T03:52:59Z</dcterms:modified>
</cp:coreProperties>
</file>