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8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4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0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2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1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6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9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0A4C-053F-4477-B593-213893F24750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1E10-C0E5-4540-A673-47953251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Пальчиковая  гимнастика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80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ki.ykt.ru/albums/userpics/15712/gimnastik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b="6296"/>
          <a:stretch/>
        </p:blipFill>
        <p:spPr bwMode="auto">
          <a:xfrm>
            <a:off x="6413500" y="-1"/>
            <a:ext cx="5778502" cy="68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tki.ykt.ru/albums/userpics/15712/1258683050_gimnas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4225" cy="68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tki.ykt.ru/albums/userpics/15712/gimnastik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5822"/>
          <a:stretch/>
        </p:blipFill>
        <p:spPr bwMode="auto">
          <a:xfrm>
            <a:off x="-1" y="0"/>
            <a:ext cx="5994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tki.ykt.ru/albums/userpics/15712/gimnastika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b="2005"/>
          <a:stretch/>
        </p:blipFill>
        <p:spPr bwMode="auto">
          <a:xfrm>
            <a:off x="6692900" y="0"/>
            <a:ext cx="5334000" cy="68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7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ki.ykt.ru/albums/userpics/15712/gimnastik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" b="5934"/>
          <a:stretch/>
        </p:blipFill>
        <p:spPr bwMode="auto">
          <a:xfrm rot="151562">
            <a:off x="322860" y="44846"/>
            <a:ext cx="5303104" cy="66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otki.ykt.ru/albums/userpics/15712/gimnastika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4" b="3140"/>
          <a:stretch/>
        </p:blipFill>
        <p:spPr bwMode="auto">
          <a:xfrm>
            <a:off x="6781801" y="0"/>
            <a:ext cx="5410200" cy="68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8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tki.ykt.ru/albums/userpics/15712/gimnastik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7" b="2928"/>
          <a:stretch/>
        </p:blipFill>
        <p:spPr bwMode="auto">
          <a:xfrm>
            <a:off x="269876" y="0"/>
            <a:ext cx="5251734" cy="67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otki.ykt.ru/albums/userpics/15712/gimnastika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" b="1038"/>
          <a:stretch/>
        </p:blipFill>
        <p:spPr bwMode="auto">
          <a:xfrm>
            <a:off x="6391275" y="107062"/>
            <a:ext cx="5102225" cy="67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ki.ykt.ru/albums/userpics/15712/gimnastik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4" b="1820"/>
          <a:stretch/>
        </p:blipFill>
        <p:spPr bwMode="auto">
          <a:xfrm>
            <a:off x="152400" y="0"/>
            <a:ext cx="5168900" cy="68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otki.ykt.ru/albums/userpics/15712/gimnastika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" b="6989"/>
          <a:stretch/>
        </p:blipFill>
        <p:spPr bwMode="auto">
          <a:xfrm>
            <a:off x="6646176" y="-2431"/>
            <a:ext cx="5545824" cy="68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5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ki.ykt.ru/albums/userpics/15712/gimnastik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0"/>
            <a:ext cx="5438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otki.ykt.ru/albums/userpics/15712/gimnastika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" b="2386"/>
          <a:stretch/>
        </p:blipFill>
        <p:spPr bwMode="auto">
          <a:xfrm>
            <a:off x="6530975" y="68941"/>
            <a:ext cx="5280025" cy="67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4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otki.ykt.ru/albums/userpics/15712/gimnastika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1" b="3966"/>
          <a:stretch/>
        </p:blipFill>
        <p:spPr bwMode="auto">
          <a:xfrm>
            <a:off x="180976" y="0"/>
            <a:ext cx="5048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tki.ykt.ru/albums/userpics/15712/gimnastika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" b="3333"/>
          <a:stretch/>
        </p:blipFill>
        <p:spPr bwMode="auto">
          <a:xfrm>
            <a:off x="6756400" y="0"/>
            <a:ext cx="5221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tki.ykt.ru/albums/userpics/15712/gimnastik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164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4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Пальчиковая 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cp:lastPrinted>2014-05-14T18:12:24Z</cp:lastPrinted>
  <dcterms:created xsi:type="dcterms:W3CDTF">2014-05-14T17:37:39Z</dcterms:created>
  <dcterms:modified xsi:type="dcterms:W3CDTF">2014-10-11T18:14:57Z</dcterms:modified>
</cp:coreProperties>
</file>