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17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05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89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18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94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12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1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82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89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8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00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470F7-021D-4BAB-A818-14C164080152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63B2-AE9A-4EA4-B8BC-E9C4935BF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92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1727199"/>
            <a:ext cx="4013200" cy="1054101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Картотека упражнений на расслабление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6100" y="4099472"/>
            <a:ext cx="5156199" cy="15520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http://spo.1september.ru/2005/21/9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58" y="4016666"/>
            <a:ext cx="5659041" cy="163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71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863122"/>
              </p:ext>
            </p:extLst>
          </p:nvPr>
        </p:nvGraphicFramePr>
        <p:xfrm>
          <a:off x="139700" y="800101"/>
          <a:ext cx="11938000" cy="5810014"/>
        </p:xfrm>
        <a:graphic>
          <a:graphicData uri="http://schemas.openxmlformats.org/drawingml/2006/table">
            <a:tbl>
              <a:tblPr/>
              <a:tblGrid>
                <a:gridCol w="5753101"/>
                <a:gridCol w="441271"/>
                <a:gridCol w="5743628"/>
              </a:tblGrid>
              <a:tr h="4290427"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Упражнение на расслабление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</a:rPr>
                        <a:t> №1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Упражнение на расслабление мышц ног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«Палуба»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Представьте себя на корабле. Качает. Чтобы не упасть, нужно расставить ноги шире и прижать их к полу. Руки сцепить за спиной. Качнуло палубу — перенести массу тела на правую ногу, прижать ее к полу (правая нога напряжена, левая расслаблена, немного согнута в колене, носком касается пола). Выпрямиться. Расслабить ногу. Качнуло в другую сторону — прижать левую ногу к полу. Выпрямиться! Вдох-выдох!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571500" algn="l"/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Стало палубу качать!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571500" algn="l"/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Ногу к палубе прижать!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571500" algn="l"/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Крепче ногу прижимаем,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а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другую расслабляем.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22" marR="72522" marT="36261" marB="362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ru-R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22" marR="72522" marT="36261" marB="362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Упражнение на расслабление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</a:rPr>
                        <a:t> №2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</a:rPr>
                        <a:t>Упражнение на расслабление всего организма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indent="18288"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</a:rPr>
                        <a:t>«Птички»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indent="581558" algn="l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Дети представляют, что они маленькие птички. Летают по душистому летнему лесу, вдыхают его ароматы и любуются его красотой. Вот они присели на красивый поле​вой цветок и вдохнули его легкий аромат, а теперь полетели к самой высокой липе, сели на ее макушку и почувствовали сладкий запах цветущего дерева. А вот подул теплый летний ветерок, и птички вместе с его порывом понеслись к журча​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</a:rPr>
                        <a:t>щему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 лесному ручейку. Сев на краю ручья, они почистили клювом свои перышки, попили чистой, прохладной водицы, поплескались и снова поднялись ввысь. А теперь приземлим​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</a:rPr>
                        <a:t>ся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 в самое уютное гнездышко на лесной полянке.</a:t>
                      </a:r>
                    </a:p>
                  </a:txBody>
                  <a:tcPr marL="72522" marR="72522" marT="36261" marB="362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15">
                <a:tc>
                  <a:txBody>
                    <a:bodyPr/>
                    <a:lstStyle/>
                    <a:p>
                      <a:pPr algn="l"/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22" marR="72522" marT="36261" marB="36261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22" marR="72522" marT="36261" marB="362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857">
                <a:tc>
                  <a:txBody>
                    <a:bodyPr/>
                    <a:lstStyle/>
                    <a:p>
                      <a:pPr algn="l"/>
                      <a:endParaRPr lang="ru-RU" sz="14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endParaRPr lang="ru-RU" sz="1400" dirty="0"/>
                    </a:p>
                  </a:txBody>
                  <a:tcPr marL="72522" marR="72522" marT="36261" marB="362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72522" marR="72522" marT="36261" marB="362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05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5320"/>
              </p:ext>
            </p:extLst>
          </p:nvPr>
        </p:nvGraphicFramePr>
        <p:xfrm>
          <a:off x="457200" y="546099"/>
          <a:ext cx="11442700" cy="6146801"/>
        </p:xfrm>
        <a:graphic>
          <a:graphicData uri="http://schemas.openxmlformats.org/drawingml/2006/table">
            <a:tbl>
              <a:tblPr firstRow="1" firstCol="1" bandRow="1"/>
              <a:tblGrid>
                <a:gridCol w="5552070"/>
                <a:gridCol w="404230"/>
                <a:gridCol w="5486400"/>
              </a:tblGrid>
              <a:tr h="61468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№3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 всего организма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«Снежная баба»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представляют, что каждый из них снежная баба. Огромная, красивая, которую вылепили из снега. У нее есть голова, туловище, две торчащие в стороны руки, и она стоит на крепких ножках. Прекрасное утро, светит солнце. Вот оно начинает припекать, и снежная баба начинает таять. Далее дети изображают, как тает снежная баба. Сначала тает голова, потом одна рука, другая. Посте​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пенно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понемножку начинает таять и туловище. Снежная баба превращается в лужицу, растекшуюся по земле.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52" marR="7652" marT="7652" marB="765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2" marR="7652" marT="7652" marB="765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№4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 всего организма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«Летний денек»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ложатся на спину, расслабляя все мышцы и за​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крывая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глаза. Проходит релаксация под звучание спокойной музыки: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на солнышке лежу,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 на солнце не гляжу.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Глазки закрываем,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глазки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отдыхают.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Солнце гладит наши лица,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Пусть нам сон хороший снится.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Вдруг мы слышим: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бом-бом-бом!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Прогуляться вышел гром.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Гремит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гром, как барабан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52" marR="7652" marT="7652" marB="765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665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096515"/>
              </p:ext>
            </p:extLst>
          </p:nvPr>
        </p:nvGraphicFramePr>
        <p:xfrm>
          <a:off x="241300" y="254000"/>
          <a:ext cx="11645900" cy="6314351"/>
        </p:xfrm>
        <a:graphic>
          <a:graphicData uri="http://schemas.openxmlformats.org/drawingml/2006/table">
            <a:tbl>
              <a:tblPr firstRow="1" firstCol="1" bandRow="1"/>
              <a:tblGrid>
                <a:gridCol w="5650664"/>
                <a:gridCol w="445336"/>
                <a:gridCol w="5549900"/>
              </a:tblGrid>
              <a:tr h="6146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 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Упражнения на расслабление мышц шеи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«Любопытная Варвара»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.: стоя, но​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ширине плеч, руки опущены, голова прямо.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Повер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нуть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голову максимально влево, затем вправо. Вдох - вы​дох. Движение повторяется по 2 раза в каждую сторону. Вернуться в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расслабить мышцы: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Любопытная Варвара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Смотрит влево, смотрит вправо.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потом опять вперед —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Тут немного отдохнет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Поднять голову вверх, смотреть на потолок как можно дольше. Вернуться в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расслабить мышцы: 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Варвара смотрит вверх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Дольше всех и дальше всех!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Возвращается обратно —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Расслабление приятно!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Медленно опустить голову вниз, прижать подбородок к груди. Вернуться в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расслабить мышцы: 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теперь посмотрим вниз —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Мышцы шеи напряглись!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Возвращаемся обратно —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Расслабление приятно!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" marR="5861" marT="5861" marB="58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1" marR="5861" marT="5861" marB="58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</a:t>
                      </a: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№6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 мышц рук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«Лимон»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Опустить руки вниз и представить себе, что в правой руке находится лимон, из которого нужно выжать сок. Медленно сжимать как можно сильнее правую руку в кулак. Почувствовать, как напряжена правая рука. Затем бросить «лимон» и расслабить руку: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возьму в ладонь лимон.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Чувствую, что круглый он.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его слегка сжимаю —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Сок лимонный выжимаю.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 порядке, сок готов.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лимон бросаю,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руку расслабляю.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Выполнить это же упражнение левой рукой.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" marR="5861" marT="5861" marB="58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48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291943"/>
              </p:ext>
            </p:extLst>
          </p:nvPr>
        </p:nvGraphicFramePr>
        <p:xfrm>
          <a:off x="355600" y="342900"/>
          <a:ext cx="11569701" cy="5859048"/>
        </p:xfrm>
        <a:graphic>
          <a:graphicData uri="http://schemas.openxmlformats.org/drawingml/2006/table">
            <a:tbl>
              <a:tblPr firstRow="1" firstCol="1" bandRow="1"/>
              <a:tblGrid>
                <a:gridCol w="5659968"/>
                <a:gridCol w="233842"/>
                <a:gridCol w="5675891"/>
              </a:tblGrid>
              <a:tr h="5859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№7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Упражнения на расслабление мышц лица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«Рот на замочке»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Поджать губы так, чтобы их совсем не было видно. Закрыть рот на "замочек", сильно-сильно сжав губы. Затем расслабить их: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меня есть свой секрет,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скажу его вам, нет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(под​жать губы).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Ох, как сложно удержаться,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Ничего не рассказав (4—5 с).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Губы все же я расслаблю,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секрет себе оставлю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6" marR="8856" marT="8856" marB="8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6" marR="8856" marT="8856" marB="8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№8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 мышц лица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«Злюка успокоилась»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Напрячь челюсть, растягивая губы и обнажая зубы. Рычать что есть сил. Затем сделать несколько глубоких вдохов, потянуться, улыбнуться и, широко открыв рот, зевнуть: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когда я сильно злюсь, напрягаюсь, но держусь.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Челюсть сильно я сжимаю и рычаньем всех пугаю (рычать).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злоба улетела, и расслабилось все тело,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Надо глубоко вдохнуть, потянуться, улыбнуться,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Может, даже и зевнуть (широко открыв рот, зевнуть).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6" marR="8856" marT="8856" marB="88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43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517239"/>
              </p:ext>
            </p:extLst>
          </p:nvPr>
        </p:nvGraphicFramePr>
        <p:xfrm>
          <a:off x="266700" y="520700"/>
          <a:ext cx="11506200" cy="5943600"/>
        </p:xfrm>
        <a:graphic>
          <a:graphicData uri="http://schemas.openxmlformats.org/drawingml/2006/table">
            <a:tbl>
              <a:tblPr firstRow="1" firstCol="1" bandRow="1"/>
              <a:tblGrid>
                <a:gridCol w="5483959"/>
                <a:gridCol w="485041"/>
                <a:gridCol w="5537200"/>
              </a:tblGrid>
              <a:tr h="5943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 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 мышц рук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«Пара»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(попеременное движение с напряжением и расслаб​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лением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рук)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Стоя друг против друга, и касаясь выставленных вперед ладоней партнера, с напряжением выпрямить свою правую руку, тем самым сгибая в локте левую руку партнера. Левая рука при этом сгибается в локте, а у партнера выпрямляется.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3" marR="9273" marT="9273" marB="9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3" marR="9273" marT="9273" marB="9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 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 всего организма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«Замедленное движение»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садятся ближе к краю стула, опираются о спинку, руки свободно кладут на колени, ноги слегка расставляют, закрывают глаза и спокойно сидят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неко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торое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время, слушая медленную, негромкую музыку: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умеют танцевать, прыгать, бегать, рисовать. Но не все пока умеют расслабляться, отдыхать. Есть у нас игра такая — очень легкая, простая. Замедляется движенье, исчезает напряженье. И становится понятно — расслабление приятно!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3" marR="9273" marT="9273" marB="9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5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54103"/>
              </p:ext>
            </p:extLst>
          </p:nvPr>
        </p:nvGraphicFramePr>
        <p:xfrm>
          <a:off x="558800" y="482600"/>
          <a:ext cx="11252199" cy="6146800"/>
        </p:xfrm>
        <a:graphic>
          <a:graphicData uri="http://schemas.openxmlformats.org/drawingml/2006/table">
            <a:tbl>
              <a:tblPr firstRow="1" firstCol="1" bandRow="1"/>
              <a:tblGrid>
                <a:gridCol w="5362900"/>
                <a:gridCol w="504500"/>
                <a:gridCol w="5384799"/>
              </a:tblGrid>
              <a:tr h="614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№11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«Прогулка»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 мышц ног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сидят на стульях. Мышечное напряжение - ходьба и бег приподнятыми ногами, не касаясь пола. Далее – ноги стоят на полу, руки свисают, расслабление.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 собрались погулять.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быстрей, не отставать!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Мы немножко побежали,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наши ножки подустали.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Мы тихонько посидим,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 а дальше поглядим.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715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3" marB="9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3" marR="9393" marT="9393" marB="9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№12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«Штанга»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расслабление мышц рук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сидят на стульях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29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 – спортсмены хоть куда,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29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Штангу вверх держать, раз – два!       (напряжение).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29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Ручки наши подустали,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29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Штангу вниз мы опускаем,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29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Сядем тихо, посидим,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29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спортсменов поглядим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29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(расслабление).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3" marB="9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260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</Words>
  <Application>Microsoft Office PowerPoint</Application>
  <PresentationFormat>Широкоэкранный</PresentationFormat>
  <Paragraphs>115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Картотека упражнений на расслабление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cp:lastPrinted>2014-05-21T19:15:01Z</cp:lastPrinted>
  <dcterms:created xsi:type="dcterms:W3CDTF">2014-05-21T18:34:13Z</dcterms:created>
  <dcterms:modified xsi:type="dcterms:W3CDTF">2014-10-11T18:32:00Z</dcterms:modified>
</cp:coreProperties>
</file>