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56" r:id="rId5"/>
    <p:sldId id="261" r:id="rId6"/>
    <p:sldId id="258" r:id="rId7"/>
    <p:sldId id="259" r:id="rId8"/>
    <p:sldId id="260" r:id="rId9"/>
    <p:sldId id="264" r:id="rId10"/>
    <p:sldId id="257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3112F41D-2206-4269-82CE-749BC5DC904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CA9AC6E0-5EA0-48B1-9D69-0EA5F79D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04800"/>
            <a:ext cx="4834880" cy="1143000"/>
          </a:xfrm>
        </p:spPr>
        <p:txBody>
          <a:bodyPr/>
          <a:lstStyle/>
          <a:p>
            <a:r>
              <a:rPr lang="ru-RU" dirty="0" smtClean="0"/>
              <a:t>Н. А. Некрасов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924944"/>
            <a:ext cx="47628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« Дедушка </a:t>
            </a:r>
            <a:r>
              <a:rPr lang="ru-RU" b="1" dirty="0" err="1" smtClean="0"/>
              <a:t>Мазай</a:t>
            </a:r>
            <a:r>
              <a:rPr lang="ru-RU" b="1" dirty="0" smtClean="0"/>
              <a:t> и зайцы»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240360" cy="354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17605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12879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17605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1845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Силки</a:t>
            </a:r>
            <a:r>
              <a:rPr lang="ru-RU" dirty="0" smtClean="0"/>
              <a:t> –петли для ловли птиц и мелких животных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Багры</a:t>
            </a:r>
            <a:r>
              <a:rPr lang="ru-RU" dirty="0" smtClean="0"/>
              <a:t> -  </a:t>
            </a:r>
            <a:r>
              <a:rPr lang="ru-RU" dirty="0" smtClean="0"/>
              <a:t>шест с металлическим крюком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Тягота </a:t>
            </a:r>
            <a:r>
              <a:rPr lang="ru-RU" dirty="0" smtClean="0"/>
              <a:t>– тяжесть, груз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Потеха </a:t>
            </a:r>
            <a:r>
              <a:rPr lang="ru-RU" dirty="0" smtClean="0"/>
              <a:t>– забава, веселье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Лопочут</a:t>
            </a:r>
            <a:r>
              <a:rPr lang="ru-RU" dirty="0" smtClean="0"/>
              <a:t> – говорить быстро, много, непонятно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Гуторить</a:t>
            </a:r>
            <a:r>
              <a:rPr lang="ru-RU" dirty="0" smtClean="0"/>
              <a:t> - беседовать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Аршин</a:t>
            </a:r>
            <a:r>
              <a:rPr lang="ru-RU" dirty="0" smtClean="0"/>
              <a:t> – старинная мера длины, немного меньше метра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Сажень</a:t>
            </a:r>
            <a:r>
              <a:rPr lang="ru-RU" dirty="0" smtClean="0"/>
              <a:t> - </a:t>
            </a:r>
            <a:r>
              <a:rPr lang="ru-RU" dirty="0" smtClean="0"/>
              <a:t>старинная мера длины, </a:t>
            </a:r>
            <a:r>
              <a:rPr lang="ru-RU" dirty="0" smtClean="0"/>
              <a:t>чуть больше двух метров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5641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02000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17605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32859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17605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1125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17605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087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17605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547260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17605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0648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256584" cy="646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472</TotalTime>
  <Words>67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Н. А. Некрасов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2013-01-31T07:19:23Z</dcterms:created>
  <dcterms:modified xsi:type="dcterms:W3CDTF">2013-02-03T14:14:24Z</dcterms:modified>
</cp:coreProperties>
</file>